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10"/>
  </p:handoutMasterIdLst>
  <p:sldIdLst>
    <p:sldId id="374" r:id="rId5"/>
    <p:sldId id="384" r:id="rId7"/>
    <p:sldId id="386" r:id="rId8"/>
    <p:sldId id="388" r:id="rId9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0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CSI-RS for beam management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[Intel], LG Eletronics, ...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</a:t>
            </a:r>
            <a:r>
              <a:rPr lang="en-GB" altLang="zh-CN" sz="2000" dirty="0" smtClean="0"/>
              <a:t>                                         R1-17</a:t>
            </a:r>
            <a:r>
              <a:rPr lang="en-US" altLang="en-GB" sz="2000" dirty="0" smtClean="0"/>
              <a:t>14954</a:t>
            </a:r>
            <a:endParaRPr lang="en-US" altLang="en-GB" sz="2000" dirty="0" smtClean="0"/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Czechia,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25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.1.2.2.4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3749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in RAN1#89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CSI-RS configuration to support Tx and/or Rx beam sweeping for beam management conveying at least the following information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CSI-RS resource configuration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E.g., CSI-RS RE pattern, number of CSI-RS antenna ports, CSI-RS periodicity (if applicable) etc.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number of CSI-RS resources 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related to number of time-domain repetitions (if any) associated with each CSI-RS resource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details of time-domain repetitions, e.g., signaling for time-domain repetitions may not be explicit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1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776702"/>
            <a:ext cx="8666784" cy="2834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beam management CSI-RS, support higher layer signaling on the number of time-domain repetitions associated with each CSI-RS resource. 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Candidate values are down-selected from {1, 2, 4, 8, [12], [14]}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[Note: for 1 antenna port, IFDMA based pattern is supported at least by implemetation.]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the supported values should consider UE beam switch constraint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 support time-domain repetitions on adjacent OFDM symbols for each CSI-RS resource.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for periodic/semi-persistent CSI-RS, these time-domain repetitions are in one CSI-RS period. 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2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776702"/>
            <a:ext cx="8666784" cy="2560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14300" lvl="1" indent="0" algn="just" eaLnBrk="1" hangingPunct="1">
              <a:buFont typeface="Arial" panose="020B0604020202020204" pitchFamily="34" charset="0"/>
              <a:buNone/>
              <a:defRPr/>
            </a:pP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cannot assume same Tx beam is used for different resources.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UE assumes same Tx beam per resource during a certain time window 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cannot assume same Tx beam per resource across different time windows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time window determination, down select from the following options 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Opt-1: The time window is configured via higher layer parameter 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Opt-2: The time window is predefined (e.g. 1 slot)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8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Opt-3: The time window is dynamically controlled by a DCI indicating the reset of MR</a:t>
            </a:r>
            <a:endParaRPr lang="en-US" altLang="zh-CN" sz="18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1826</Words>
  <Application>WPS 演示</Application>
  <PresentationFormat>On-screen Show (4:3)</PresentationFormat>
  <Paragraphs>40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FinalPowerpoint</vt:lpstr>
      <vt:lpstr>Custom Design</vt:lpstr>
      <vt:lpstr>1_Custom Design</vt:lpstr>
      <vt:lpstr>Way forward on CSI-RS for beam management</vt:lpstr>
      <vt:lpstr>Background </vt:lpstr>
      <vt:lpstr>Proposal 1 </vt:lpstr>
      <vt:lpstr>Proposal 2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2579</cp:revision>
  <dcterms:created xsi:type="dcterms:W3CDTF">2007-12-19T20:51:00Z</dcterms:created>
  <dcterms:modified xsi:type="dcterms:W3CDTF">2017-08-24T06:49:51Z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