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3" r:id="rId4"/>
  </p:sldMasterIdLst>
  <p:notesMasterIdLst>
    <p:notesMasterId r:id="rId6"/>
  </p:notesMasterIdLst>
  <p:handoutMasterIdLst>
    <p:handoutMasterId r:id="rId9"/>
  </p:handoutMasterIdLst>
  <p:sldIdLst>
    <p:sldId id="374" r:id="rId5"/>
    <p:sldId id="384" r:id="rId7"/>
    <p:sldId id="385" r:id="rId8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98" d="100"/>
          <a:sy n="98" d="100"/>
        </p:scale>
        <p:origin x="1776" y="192"/>
      </p:cViewPr>
      <p:guideLst>
        <p:guide orient="horz" pos="2122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t" anchorCtr="0" compatLnSpc="1"/>
          <a:lstStyle/>
          <a:p>
            <a:pPr lvl="0"/>
            <a:r>
              <a:rPr lang="en-US" altLang="zh-CN" noProof="0"/>
              <a:t>Click to edit Master text styles</a:t>
            </a:r>
            <a:endParaRPr lang="en-US" altLang="zh-CN" noProof="0"/>
          </a:p>
          <a:p>
            <a:pPr lvl="1"/>
            <a:r>
              <a:rPr lang="en-US" altLang="zh-CN" noProof="0"/>
              <a:t>Second level</a:t>
            </a:r>
            <a:endParaRPr lang="en-US" altLang="zh-CN" noProof="0"/>
          </a:p>
          <a:p>
            <a:pPr lvl="2"/>
            <a:r>
              <a:rPr lang="en-US" altLang="zh-CN" noProof="0"/>
              <a:t>Third level</a:t>
            </a:r>
            <a:endParaRPr lang="en-US" altLang="zh-CN" noProof="0"/>
          </a:p>
          <a:p>
            <a:pPr lvl="3"/>
            <a:r>
              <a:rPr lang="en-US" altLang="zh-CN" noProof="0"/>
              <a:t>Fourth level</a:t>
            </a:r>
            <a:endParaRPr lang="en-US" altLang="zh-CN" noProof="0"/>
          </a:p>
          <a:p>
            <a:pPr lvl="4"/>
            <a:r>
              <a:rPr lang="en-US" altLang="zh-CN" noProof="0"/>
              <a:t>Fifth level</a:t>
            </a:r>
            <a:endParaRPr lang="en-US" altLang="zh-CN" noProof="0"/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2071" tIns="46035" rIns="92071" bIns="46035" numCol="1" anchor="b" anchorCtr="0" compatLnSpc="1"/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B4A28B-B96A-4C06-BEC1-262BBA879B4C}" type="slidenum">
              <a:rPr lang="zh-CN" altLang="en-US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2.xml"/><Relationship Id="rId8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0.xml"/><Relationship Id="rId6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3" Type="http://schemas.openxmlformats.org/officeDocument/2006/relationships/theme" Target="../theme/theme3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3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zh-CN"/>
              <a:t>Click to edit Master title style</a:t>
            </a: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Way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forward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on SB reporting for </a:t>
            </a:r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Type </a:t>
            </a:r>
            <a:r>
              <a:rPr lang="en-US" altLang="zh-CN" dirty="0">
                <a:solidFill>
                  <a:schemeClr val="tx1"/>
                </a:solidFill>
                <a:ea typeface="宋体" panose="02010600030101010101" pitchFamily="2" charset="-122"/>
              </a:rPr>
              <a:t>II CSI</a:t>
            </a: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71207"/>
            <a:ext cx="68637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</a:t>
            </a:r>
            <a:r>
              <a:rPr lang="en-US" altLang="en-GB" sz="2400" dirty="0" smtClean="0"/>
              <a:t>, MediaTek, ASTRI</a:t>
            </a:r>
            <a:endParaRPr lang="en-US" altLang="en-GB" sz="2400" b="0" dirty="0" smtClean="0">
              <a:ea typeface="MS PGothic" panose="020B0600070205080204" pitchFamily="34" charset="-128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10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</a:t>
            </a:r>
            <a:r>
              <a:rPr lang="en-US" altLang="en-GB" sz="2000" dirty="0" smtClean="0"/>
              <a:t>Meeting #90</a:t>
            </a:r>
            <a:r>
              <a:rPr lang="en-GB" altLang="zh-CN" sz="2000" dirty="0" smtClean="0"/>
              <a:t>                                         R1-17</a:t>
            </a:r>
            <a:r>
              <a:rPr lang="en-US" altLang="en-GB" sz="2000" dirty="0" smtClean="0"/>
              <a:t>14908</a:t>
            </a:r>
            <a:endParaRPr lang="en-US" altLang="en-GB" sz="2000" dirty="0" smtClean="0"/>
          </a:p>
          <a:p>
            <a:r>
              <a:rPr lang="en-US" altLang="en-GB" sz="2000" dirty="0" smtClean="0"/>
              <a:t>Prague</a:t>
            </a:r>
            <a:r>
              <a:rPr lang="en-GB" altLang="zh-CN" sz="2000" dirty="0" smtClean="0"/>
              <a:t>, </a:t>
            </a:r>
            <a:r>
              <a:rPr lang="en-US" altLang="en-GB" sz="2000" dirty="0" smtClean="0"/>
              <a:t>Czechia,</a:t>
            </a:r>
            <a:r>
              <a:rPr lang="en-GB" altLang="zh-CN" sz="2000" dirty="0" smtClean="0"/>
              <a:t> 2</a:t>
            </a:r>
            <a:r>
              <a:rPr lang="en-US" altLang="en-GB" sz="2000" dirty="0" smtClean="0"/>
              <a:t>1st</a:t>
            </a:r>
            <a:r>
              <a:rPr lang="en-GB" altLang="zh-CN" sz="2000" dirty="0" smtClean="0"/>
              <a:t> – </a:t>
            </a:r>
            <a:r>
              <a:rPr lang="en-US" altLang="en-GB" sz="2000" dirty="0" smtClean="0"/>
              <a:t>25</a:t>
            </a:r>
            <a:r>
              <a:rPr lang="en-GB" altLang="zh-CN" sz="2000" dirty="0" smtClean="0"/>
              <a:t>th </a:t>
            </a:r>
            <a:r>
              <a:rPr lang="en-US" altLang="en-GB" sz="2000" dirty="0" smtClean="0"/>
              <a:t>August</a:t>
            </a:r>
            <a:r>
              <a:rPr lang="en-GB" altLang="zh-CN" sz="2000" dirty="0" smtClean="0"/>
              <a:t>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6</a:t>
            </a:r>
            <a:r>
              <a:rPr lang="en-US" altLang="zh-CN" sz="2000" dirty="0" smtClean="0"/>
              <a:t>.1.2.2.3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anose="020F050202020403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Background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106789" y="1264920"/>
            <a:ext cx="8666784" cy="1310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Agreement in RAN1#89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Slides 4 to 24 in R1-1709232 are agreed</a:t>
            </a:r>
            <a:endParaRPr lang="en-US" altLang="zh-CN" sz="2000" b="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i="1" dirty="0" smtClean="0">
                <a:solidFill>
                  <a:schemeClr val="accent6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slide 20, FFS whether or not support frequency-dependent parameterization and if so, the details</a:t>
            </a:r>
            <a:endParaRPr lang="en-US" altLang="zh-CN" sz="2000" b="0" dirty="0" smtClean="0">
              <a:solidFill>
                <a:schemeClr val="accent6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177800" y="46382"/>
            <a:ext cx="8523288" cy="814388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ea typeface="宋体" panose="02010600030101010101" pitchFamily="2" charset="-122"/>
              </a:rPr>
              <a:t>Proposal </a:t>
            </a:r>
            <a:endParaRPr lang="zh-CN" altLang="en-US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265043" y="1145002"/>
            <a:ext cx="8666784" cy="1615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lvl="1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Type II CSI, support phase and relative power reporting on partial sub-bands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Partial sub-bands are selected based on a comb-like pattern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3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Comb number is configured by gNB via higher layer parameter</a:t>
            </a:r>
            <a:endParaRPr lang="en-US" altLang="zh-CN" sz="20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4" indent="-342900" algn="just" eaLnBrk="1" hangingPunct="1">
              <a:buFont typeface="Arial" panose="020B0604020202020204" pitchFamily="34" charset="0"/>
              <a:buChar char="•"/>
              <a:defRPr/>
            </a:pPr>
            <a:r>
              <a:rPr lang="en-US" altLang="zh-CN" sz="20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FFS signaling details </a:t>
            </a:r>
            <a:endParaRPr lang="en-US" altLang="zh-CN" sz="2000" b="0" dirty="0" smtClean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0</TotalTime>
  <Words>603</Words>
  <Application>WPS 演示</Application>
  <PresentationFormat>On-screen Show (4:3)</PresentationFormat>
  <Paragraphs>24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MS PGothic</vt:lpstr>
      <vt:lpstr>Calibri</vt:lpstr>
      <vt:lpstr>Times New Roman</vt:lpstr>
      <vt:lpstr>微软雅黑</vt:lpstr>
      <vt:lpstr>FinalPowerpoint</vt:lpstr>
      <vt:lpstr>Custom Design</vt:lpstr>
      <vt:lpstr>1_Custom Design</vt:lpstr>
      <vt:lpstr>Way forward on SB reporting for Type II CSI</vt:lpstr>
      <vt:lpstr>Background </vt:lpstr>
      <vt:lpstr>Proposal </vt:lpstr>
    </vt:vector>
  </TitlesOfParts>
  <Company>Texas Instruments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number of CWs for NR</dc:title>
  <dc:creator>ynli</dc:creator>
  <cp:lastModifiedBy>Hao Wu</cp:lastModifiedBy>
  <cp:revision>2528</cp:revision>
  <dcterms:created xsi:type="dcterms:W3CDTF">2007-12-19T20:51:00Z</dcterms:created>
  <dcterms:modified xsi:type="dcterms:W3CDTF">2017-08-23T16:29:17Z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2052-10.8.0.5918</vt:lpwstr>
  </property>
</Properties>
</file>