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7"/>
  </p:notesMasterIdLst>
  <p:sldIdLst>
    <p:sldId id="256" r:id="rId2"/>
    <p:sldId id="268" r:id="rId3"/>
    <p:sldId id="271" r:id="rId4"/>
    <p:sldId id="269" r:id="rId5"/>
    <p:sldId id="27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9" autoAdjust="0"/>
    <p:restoredTop sz="94641" autoAdjust="0"/>
  </p:normalViewPr>
  <p:slideViewPr>
    <p:cSldViewPr>
      <p:cViewPr varScale="1">
        <p:scale>
          <a:sx n="70" d="100"/>
          <a:sy n="70" d="100"/>
        </p:scale>
        <p:origin x="11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C7B036-FD95-44E3-978D-DA6DD1DE9337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47B47-6194-4769-8710-3EA8FE2FF8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885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47B47-6194-4769-8710-3EA8FE2FF82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79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DL DMRS mapping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CATT, </a:t>
            </a:r>
            <a:r>
              <a:rPr lang="en-US" altLang="zh-CN" dirty="0" err="1" smtClean="0">
                <a:solidFill>
                  <a:schemeClr val="tx1"/>
                </a:solidFill>
              </a:rPr>
              <a:t>Spreadtrum</a:t>
            </a:r>
            <a:r>
              <a:rPr lang="en-US" altLang="zh-CN" dirty="0" smtClean="0">
                <a:solidFill>
                  <a:schemeClr val="tx1"/>
                </a:solidFill>
              </a:rPr>
              <a:t>, [Qualcomm]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07373" y="260648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3GPP TSG RAN WG1 </a:t>
            </a:r>
            <a:r>
              <a:rPr lang="en-US" altLang="ko-KR" sz="1800" dirty="0" smtClean="0">
                <a:latin typeface="+mn-lt"/>
              </a:rPr>
              <a:t>NR Ad Hoc Meeting</a:t>
            </a:r>
            <a:r>
              <a:rPr lang="en-GB" altLang="ko-KR" sz="1800" dirty="0">
                <a:latin typeface="+mn-lt"/>
              </a:rPr>
              <a:t>				</a:t>
            </a:r>
            <a:r>
              <a:rPr lang="en-GB" altLang="ko-KR" sz="1800" dirty="0" smtClean="0">
                <a:latin typeface="+mn-lt"/>
              </a:rPr>
              <a:t> </a:t>
            </a:r>
            <a:r>
              <a:rPr lang="en-US" altLang="zh-CN" sz="1800" dirty="0">
                <a:latin typeface="+mn-lt"/>
              </a:rPr>
              <a:t>R1-1714883</a:t>
            </a:r>
            <a:endParaRPr lang="en-US" altLang="ru-RU" sz="18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800" dirty="0" smtClean="0">
                <a:latin typeface="+mn-lt"/>
              </a:rPr>
              <a:t>Prague, Czech, 21-25 August 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</a:t>
            </a:r>
            <a:r>
              <a:rPr lang="en-US" altLang="ko-KR" sz="1800" dirty="0" smtClean="0">
                <a:latin typeface="+mn-lt"/>
              </a:rPr>
              <a:t>6.1.2.3.3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Backgroud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646" y="620688"/>
            <a:ext cx="7791400" cy="4752528"/>
          </a:xfrm>
        </p:spPr>
        <p:txBody>
          <a:bodyPr>
            <a:normAutofit/>
          </a:bodyPr>
          <a:lstStyle/>
          <a:p>
            <a:pPr lvl="0"/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200" dirty="0" smtClean="0"/>
              <a:t>In last meeting, there are following agreements:</a:t>
            </a:r>
            <a:r>
              <a:rPr lang="en-GB" altLang="zh-CN" sz="2200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6" name="矩形 5"/>
          <p:cNvSpPr/>
          <p:nvPr/>
        </p:nvSpPr>
        <p:spPr>
          <a:xfrm>
            <a:off x="429262" y="1434413"/>
            <a:ext cx="833467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zh-CN" sz="1400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Agreements</a:t>
            </a: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The working assumption made in RAN1#89 for DM-RS is updated and agreed as follows for CP-OFDM: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 UE is configured by higher layers with DMRS pattern either from the front-loaded DMRS Configuration type 1 or from the front-loaded DMRS Configuration type 2 for DL/UL: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8890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Configuration type 1: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625600" algn="l"/>
                <a:tab pos="32512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One symbol: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082800" algn="l"/>
                <a:tab pos="32512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Comb 2 + 2 CS, up to 4 ports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625600" algn="l"/>
                <a:tab pos="32512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Two symbols: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082800" algn="l"/>
                <a:tab pos="32512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Comb 2 + 2 CS + TD-OCC ({1 1} and {1 -1}), up to 8 ports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540000" algn="l"/>
                <a:tab pos="32512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It should be possible to schedule up to 4 ports without using both {1,1} and {1,-1}.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8890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Configuration type 2: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625600" algn="l"/>
                <a:tab pos="32512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One symbol: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082800" algn="l"/>
                <a:tab pos="27940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2-FD-OCC across adjacent REs in the frequency domain, up to 6 ports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625600" algn="l"/>
                <a:tab pos="32512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Two symbols: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79600" algn="l"/>
              </a:tabLst>
            </a:pPr>
            <a:r>
              <a:rPr lang="en-GB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2-FD-OCC across adjacent REs in the frequency domain + TD-OCC (both {1,1} and {1,-1}) up to 12 ports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336800" algn="l"/>
              </a:tabLst>
            </a:pPr>
            <a:r>
              <a:rPr lang="en-GB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It should be possible to schedule up to 6 ports without using both {1,1} and {1,-1}.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8890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From UE perspective, frequency domain </a:t>
            </a:r>
            <a:r>
              <a:rPr lang="en-US" altLang="zh-CN" sz="1400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CDMed</a:t>
            </a: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DMRS ports are </a:t>
            </a:r>
            <a:r>
              <a:rPr lang="en-US" altLang="zh-CN" sz="1400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QCLed</a:t>
            </a: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.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8890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FFS: Whether the front-load DMRS configuration type for a UE for UL and DL can be different or not.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8890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If there are significant complexity/performance issues involved in the above agreements, down-selection can still be discussed</a:t>
            </a:r>
            <a:endParaRPr lang="zh-CN" altLang="zh-CN" sz="14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Proposal-1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827584" y="1268760"/>
            <a:ext cx="7776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dirty="0" smtClean="0"/>
              <a:t>For the agreement: </a:t>
            </a:r>
            <a:r>
              <a:rPr lang="en-US" altLang="zh-CN" sz="2000" i="1" u="sng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From UE perspective, frequency domain </a:t>
            </a:r>
            <a:r>
              <a:rPr lang="en-US" altLang="zh-CN" sz="2000" i="1" u="sng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CDMed</a:t>
            </a:r>
            <a:r>
              <a:rPr lang="en-US" altLang="zh-CN" sz="2000" i="1" u="sng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DMRS ports are </a:t>
            </a:r>
            <a:r>
              <a:rPr lang="en-US" altLang="zh-CN" sz="2000" i="1" u="sng" dirty="0" err="1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QCLed</a:t>
            </a:r>
            <a:r>
              <a:rPr lang="en-US" altLang="zh-CN" sz="2000" i="1" u="sng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. o</a:t>
            </a:r>
            <a:r>
              <a:rPr lang="en-US" altLang="zh-CN" sz="2000" dirty="0" smtClean="0"/>
              <a:t>ne clarification is that:</a:t>
            </a:r>
          </a:p>
          <a:p>
            <a:pPr lvl="0"/>
            <a:endParaRPr lang="en-US" altLang="zh-CN" sz="2000" dirty="0"/>
          </a:p>
          <a:p>
            <a:pPr lvl="0"/>
            <a:r>
              <a:rPr lang="en-US" altLang="zh-CN" sz="2000" b="1" dirty="0" smtClean="0"/>
              <a:t>If DMRS pattern with two symbols, the </a:t>
            </a:r>
            <a:r>
              <a:rPr lang="en-US" altLang="zh-CN" sz="2000" b="1" dirty="0" err="1" smtClean="0"/>
              <a:t>CDMed</a:t>
            </a:r>
            <a:r>
              <a:rPr lang="en-US" altLang="zh-CN" sz="2000" b="1" dirty="0" smtClean="0"/>
              <a:t> DMRS ports are </a:t>
            </a:r>
            <a:r>
              <a:rPr lang="en-US" altLang="zh-CN" sz="2000" b="1" dirty="0" err="1" smtClean="0"/>
              <a:t>QCLed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800" y="3645024"/>
            <a:ext cx="3051000" cy="276928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27584" y="3140968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Example: </a:t>
            </a:r>
            <a:r>
              <a:rPr lang="en-US" altLang="zh-CN" dirty="0" err="1" smtClean="0"/>
              <a:t>CDMed</a:t>
            </a:r>
            <a:r>
              <a:rPr lang="en-US" altLang="zh-CN" dirty="0" smtClean="0"/>
              <a:t> port 0/1/6/9 is </a:t>
            </a:r>
            <a:r>
              <a:rPr lang="en-US" altLang="zh-CN" dirty="0" err="1" smtClean="0"/>
              <a:t>QCLed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162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Proposal-2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7584" y="774565"/>
            <a:ext cx="74888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Support the following DMRS port mappings for 1 </a:t>
            </a:r>
            <a:r>
              <a:rPr lang="en-US" altLang="zh-CN" sz="2000" dirty="0" smtClean="0"/>
              <a:t>symbol case:</a:t>
            </a:r>
          </a:p>
          <a:p>
            <a:pPr marL="514350" indent="-514350">
              <a:buAutoNum type="arabicPeriod"/>
            </a:pPr>
            <a:r>
              <a:rPr lang="en-US" altLang="zh-CN" sz="2000" dirty="0" smtClean="0"/>
              <a:t>For DMRS configuration type 1</a:t>
            </a:r>
          </a:p>
          <a:p>
            <a:pPr marL="514350" indent="-514350">
              <a:buAutoNum type="arabicPeriod"/>
            </a:pPr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 </a:t>
            </a:r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2. And DMRS configuration </a:t>
            </a:r>
            <a:r>
              <a:rPr lang="en-US" altLang="zh-CN" sz="2000" dirty="0"/>
              <a:t>type </a:t>
            </a:r>
            <a:r>
              <a:rPr lang="en-US" altLang="zh-CN" sz="2000" dirty="0" smtClean="0"/>
              <a:t>2</a:t>
            </a:r>
            <a:endParaRPr lang="en-US" altLang="zh-CN" sz="20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492296"/>
              </p:ext>
            </p:extLst>
          </p:nvPr>
        </p:nvGraphicFramePr>
        <p:xfrm>
          <a:off x="1372570" y="1524089"/>
          <a:ext cx="6192688" cy="18557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1238"/>
                <a:gridCol w="2232248"/>
                <a:gridCol w="1224136"/>
                <a:gridCol w="1265066"/>
              </a:tblGrid>
              <a:tr h="3927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Port indexing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Frequency offset: </a:t>
                      </a:r>
                      <a:r>
                        <a:rPr lang="en-US" altLang="zh-CN" sz="1600" b="1" dirty="0" smtClean="0"/>
                        <a:t>delta</a:t>
                      </a:r>
                      <a:endParaRPr lang="zh-CN" altLang="en-US" sz="16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FD-OCC: </a:t>
                      </a:r>
                      <a:r>
                        <a:rPr lang="en-US" altLang="zh-CN" sz="1600" dirty="0" err="1" smtClean="0"/>
                        <a:t>w</a:t>
                      </a:r>
                      <a:r>
                        <a:rPr lang="en-US" altLang="zh-CN" sz="1200" dirty="0" err="1" smtClean="0"/>
                        <a:t>f</a:t>
                      </a:r>
                      <a:r>
                        <a:rPr lang="en-US" altLang="zh-CN" sz="1600" dirty="0" smtClean="0"/>
                        <a:t>(0), </a:t>
                      </a:r>
                      <a:r>
                        <a:rPr lang="en-US" altLang="zh-CN" sz="1600" dirty="0" err="1" smtClean="0"/>
                        <a:t>w</a:t>
                      </a:r>
                      <a:r>
                        <a:rPr lang="en-US" altLang="zh-CN" sz="1200" dirty="0" err="1" smtClean="0"/>
                        <a:t>f</a:t>
                      </a:r>
                      <a:r>
                        <a:rPr lang="en-US" altLang="zh-CN" sz="1600" dirty="0" smtClean="0"/>
                        <a:t>(1)</a:t>
                      </a:r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469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</a:tr>
              <a:tr h="36469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-1</a:t>
                      </a:r>
                      <a:endParaRPr lang="zh-CN" altLang="en-US" dirty="0"/>
                    </a:p>
                  </a:txBody>
                  <a:tcPr/>
                </a:tc>
              </a:tr>
              <a:tr h="36469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</a:tr>
              <a:tr h="36469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-1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200313"/>
              </p:ext>
            </p:extLst>
          </p:nvPr>
        </p:nvGraphicFramePr>
        <p:xfrm>
          <a:off x="1420914" y="3910239"/>
          <a:ext cx="6096000" cy="259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2131142"/>
                <a:gridCol w="1152128"/>
                <a:gridCol w="12887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Port indexing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Frequency offset: </a:t>
                      </a:r>
                      <a:r>
                        <a:rPr lang="en-US" altLang="zh-CN" sz="1600" b="1" dirty="0" smtClean="0"/>
                        <a:t>delta</a:t>
                      </a:r>
                      <a:endParaRPr lang="zh-CN" altLang="en-US" sz="16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FD-OCC: </a:t>
                      </a:r>
                      <a:r>
                        <a:rPr lang="en-US" altLang="zh-CN" sz="1600" dirty="0" err="1" smtClean="0"/>
                        <a:t>w</a:t>
                      </a:r>
                      <a:r>
                        <a:rPr lang="en-US" altLang="zh-CN" sz="1200" dirty="0" err="1" smtClean="0"/>
                        <a:t>f</a:t>
                      </a:r>
                      <a:r>
                        <a:rPr lang="en-US" altLang="zh-CN" sz="1600" dirty="0" smtClean="0"/>
                        <a:t>(0), </a:t>
                      </a:r>
                      <a:r>
                        <a:rPr lang="en-US" altLang="zh-CN" sz="1600" dirty="0" err="1" smtClean="0"/>
                        <a:t>w</a:t>
                      </a:r>
                      <a:r>
                        <a:rPr lang="en-US" altLang="zh-CN" sz="1200" dirty="0" err="1" smtClean="0"/>
                        <a:t>f</a:t>
                      </a:r>
                      <a:r>
                        <a:rPr lang="en-US" altLang="zh-CN" sz="1600" dirty="0" smtClean="0"/>
                        <a:t>(1)</a:t>
                      </a:r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-1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-1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-1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67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Illustrations for proposal-2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7584" y="892999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DMRS </a:t>
            </a:r>
            <a:r>
              <a:rPr lang="en-US" altLang="zh-CN" sz="2000" dirty="0"/>
              <a:t>port mappings for 1 </a:t>
            </a:r>
            <a:r>
              <a:rPr lang="en-US" altLang="zh-CN" sz="2000" dirty="0" smtClean="0"/>
              <a:t>symbol case:</a:t>
            </a:r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 </a:t>
            </a:r>
          </a:p>
          <a:p>
            <a:endParaRPr lang="en-US" altLang="zh-CN" sz="2000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5122020" y="4628322"/>
            <a:ext cx="4021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DMRS port mapping for configuration type-2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70779" y="4628322"/>
            <a:ext cx="6025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DMRS port mapping for configuration type-1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6037" y="1675994"/>
            <a:ext cx="2135700" cy="27692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621" y="1742661"/>
            <a:ext cx="1932300" cy="276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87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7752</TotalTime>
  <Words>449</Words>
  <Application>Microsoft Office PowerPoint</Application>
  <PresentationFormat>全屏显示(4:3)</PresentationFormat>
  <Paragraphs>100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Batang</vt:lpstr>
      <vt:lpstr>맑은 고딕</vt:lpstr>
      <vt:lpstr>宋体</vt:lpstr>
      <vt:lpstr>Arial</vt:lpstr>
      <vt:lpstr>Calibri</vt:lpstr>
      <vt:lpstr>Symbol</vt:lpstr>
      <vt:lpstr>Times</vt:lpstr>
      <vt:lpstr>Times New Roman</vt:lpstr>
      <vt:lpstr>Office 主题</vt:lpstr>
      <vt:lpstr>WF on DL DMRS mapping</vt:lpstr>
      <vt:lpstr>Backgroud</vt:lpstr>
      <vt:lpstr>Proposal-1</vt:lpstr>
      <vt:lpstr>Proposal-2</vt:lpstr>
      <vt:lpstr>Illustrations for proposal-2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Zhangleiming (Roger)</cp:lastModifiedBy>
  <cp:revision>176</cp:revision>
  <dcterms:created xsi:type="dcterms:W3CDTF">2016-11-10T12:10:39Z</dcterms:created>
  <dcterms:modified xsi:type="dcterms:W3CDTF">2017-08-23T18:08:33Z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(3)1HjzBkN4p9B4gqjsabJgHP0/phEWicctQ4hg4A9gcX1ll+E21QLxlJm9Stj0g5i3Qorq3iK9
a4SOtCdDqvzKcQDDNPLQMxoegGvu/julr1CXvQ+qxjcOH2WP8FTyWu/KkhNfoq1mkvFdvPAQ
yep99w2OF1Dd9CqeyEosqAhvuB6JMSPkfHjCG46dDKA/Gy6nRH8I8IRU0PztGkxbvp/HQBN6
V2bc4UTS7lEkXA3ehj</vt:lpwstr>
  </property>
  <property fmtid="{D5CDD505-2E9C-101B-9397-08002B2CF9AE}" pid="3" name="_2015_ms_pID_7253431">
    <vt:lpwstr>76kX1cyo3dnghpg12E9mtzW2rleom930uqH0Gp7miySre2wZDYGfMW
EjjRC1ogMTVYSYjzpIjVs/6XtKTaE4humXEo8ZrmFlMhY7UqSig8g9uapwtHN/zZymQolc0a
iLNpif67y7JAPJe01WbcnejhZUszz5K7BuQ5Y6LAL6c2VYQyiI6LR2aoWizPpvj/DNAnGhrT
culyFOqyP1VbvIv5TOXyEc9R70tJU8MMdIqv</vt:lpwstr>
  </property>
  <property fmtid="{D5CDD505-2E9C-101B-9397-08002B2CF9AE}" pid="4" name="_2015_ms_pID_7253432">
    <vt:lpwstr>rg==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1503298061</vt:lpwstr>
  </property>
</Properties>
</file>