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7" r:id="rId3"/>
    <p:sldId id="281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330" y="-8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#90</a:t>
            </a:r>
            <a:r>
              <a:rPr lang="en-US" sz="2400" b="1" dirty="0" smtClean="0"/>
              <a:t>			</a:t>
            </a:r>
            <a:r>
              <a:rPr lang="en-US" altLang="zh-CN" sz="2400" b="1" dirty="0" smtClean="0"/>
              <a:t> R1-1714867</a:t>
            </a:r>
            <a:endParaRPr lang="en-US" sz="2400" dirty="0" smtClean="0"/>
          </a:p>
          <a:p>
            <a:r>
              <a:rPr lang="en-US" altLang="zh-CN" sz="2400" b="1" dirty="0"/>
              <a:t>Prague, Czech Republic, 21-25 August 2017</a:t>
            </a:r>
            <a:endParaRPr lang="zh-CN" altLang="zh-CN" sz="2400" dirty="0"/>
          </a:p>
          <a:p>
            <a:r>
              <a:rPr lang="en-US" altLang="zh-CN" sz="2400" b="1" dirty="0"/>
              <a:t>Agenda Item:	6.1.1.4.3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p</a:t>
            </a:r>
            <a:r>
              <a:rPr lang="en-US" sz="4000" dirty="0" err="1" smtClean="0"/>
              <a:t>ower</a:t>
            </a:r>
            <a:r>
              <a:rPr lang="en-US" sz="4000" dirty="0" smtClean="0"/>
              <a:t> </a:t>
            </a:r>
            <a:r>
              <a:rPr lang="en-US" sz="4000" dirty="0"/>
              <a:t>ramping and </a:t>
            </a:r>
            <a:r>
              <a:rPr lang="en-US" sz="4000" dirty="0" smtClean="0"/>
              <a:t>beam switching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NTT </a:t>
            </a:r>
            <a:r>
              <a:rPr lang="en-US" sz="2800" dirty="0" err="1" smtClean="0"/>
              <a:t>Docomo</a:t>
            </a:r>
            <a:r>
              <a:rPr lang="en-US" sz="2800" dirty="0" smtClean="0"/>
              <a:t>, LGE,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In RAN1#89, the following </a:t>
            </a:r>
            <a:r>
              <a:rPr lang="en-US" altLang="zh-CN" dirty="0" smtClean="0"/>
              <a:t>agreement </a:t>
            </a:r>
            <a:r>
              <a:rPr lang="en-US" altLang="zh-CN" dirty="0"/>
              <a:t>was achieved :</a:t>
            </a:r>
          </a:p>
          <a:p>
            <a:pPr lvl="1"/>
            <a:r>
              <a:rPr lang="en-US" altLang="zh-CN" dirty="0"/>
              <a:t>If the UE conducts beam switching, the counter of power ramping remains unchanged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In RAN1#AH2, the following </a:t>
            </a:r>
            <a:r>
              <a:rPr lang="en-US" altLang="zh-CN" dirty="0" smtClean="0"/>
              <a:t>agreement </a:t>
            </a:r>
            <a:r>
              <a:rPr lang="en-US" altLang="zh-CN" dirty="0"/>
              <a:t>was achieved :</a:t>
            </a:r>
          </a:p>
          <a:p>
            <a:pPr lvl="1"/>
            <a:r>
              <a:rPr lang="en-US" altLang="zh-CN" dirty="0"/>
              <a:t>UE </a:t>
            </a:r>
            <a:r>
              <a:rPr lang="en-US" altLang="zh-CN" dirty="0" smtClean="0"/>
              <a:t>behavior </a:t>
            </a:r>
            <a:r>
              <a:rPr lang="en-US" altLang="zh-CN" dirty="0"/>
              <a:t>when reaching the maximum power</a:t>
            </a:r>
          </a:p>
          <a:p>
            <a:pPr lvl="2"/>
            <a:r>
              <a:rPr lang="en-US" altLang="zh-CN" dirty="0"/>
              <a:t>If the recalculated power is still at or above the </a:t>
            </a:r>
            <a:r>
              <a:rPr lang="en-US" altLang="zh-CN" dirty="0" err="1"/>
              <a:t>Pc,max</a:t>
            </a:r>
            <a:endParaRPr lang="en-US" altLang="zh-CN" dirty="0"/>
          </a:p>
          <a:p>
            <a:pPr lvl="3"/>
            <a:r>
              <a:rPr lang="en-US" altLang="zh-CN" dirty="0"/>
              <a:t>The UE can transmit at maximum power even if it changes its TX </a:t>
            </a:r>
            <a:r>
              <a:rPr lang="en-US" altLang="zh-CN" dirty="0" smtClean="0"/>
              <a:t>beam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69649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Typical cases of UE beam switching for Msg1 retransmission</a:t>
            </a:r>
          </a:p>
          <a:p>
            <a:pPr lvl="1"/>
            <a:r>
              <a:rPr lang="en-US" altLang="zh-CN" dirty="0" smtClean="0"/>
              <a:t>UE without beam correspondence</a:t>
            </a:r>
          </a:p>
          <a:p>
            <a:pPr lvl="1"/>
            <a:r>
              <a:rPr lang="en-US" altLang="zh-CN" dirty="0" smtClean="0"/>
              <a:t>Better SS block is found</a:t>
            </a:r>
          </a:p>
          <a:p>
            <a:r>
              <a:rPr lang="en-US" altLang="zh-CN" dirty="0" err="1" smtClean="0"/>
              <a:t>gNB</a:t>
            </a:r>
            <a:r>
              <a:rPr lang="en-US" altLang="zh-CN" dirty="0" smtClean="0"/>
              <a:t> can have the capability to control the balance between latency and interference</a:t>
            </a:r>
          </a:p>
          <a:p>
            <a:pPr lvl="1"/>
            <a:r>
              <a:rPr lang="en-US" altLang="zh-CN" dirty="0" smtClean="0"/>
              <a:t>When the load is low, UEs are allowed to do power ramping when the number of beam switching reaches a value.</a:t>
            </a:r>
          </a:p>
          <a:p>
            <a:pPr lvl="1"/>
            <a:r>
              <a:rPr lang="en-US" altLang="zh-CN" dirty="0" smtClean="0"/>
              <a:t>If UE wants to try all the candidate beams before power ramping when there is no beam correspondence, it is also allowed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ko-KR" dirty="0" smtClean="0"/>
              <a:t>Prevent </a:t>
            </a:r>
            <a:r>
              <a:rPr lang="en-US" altLang="ko-KR" dirty="0" smtClean="0"/>
              <a:t>for </a:t>
            </a:r>
            <a:r>
              <a:rPr lang="en-US" altLang="ko-KR" dirty="0" err="1" smtClean="0"/>
              <a:t>gNB</a:t>
            </a:r>
            <a:r>
              <a:rPr lang="en-US" altLang="ko-KR" dirty="0" smtClean="0"/>
              <a:t> to receive unexpected interference when UE changes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</a:t>
            </a:r>
            <a:r>
              <a:rPr lang="en-US" altLang="ko-KR" dirty="0" smtClean="0"/>
              <a:t>beam</a:t>
            </a:r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999805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/>
              <a:t>If UE conducts beam switching and the number of beam switching in a power level has reached the gNB configured value, it is left to UE implementation whether the counter of power ramping remains unchanged or increases</a:t>
            </a:r>
            <a:r>
              <a:rPr lang="en-US" altLang="zh-CN" dirty="0" smtClean="0"/>
              <a:t>.</a:t>
            </a:r>
          </a:p>
          <a:p>
            <a:endParaRPr lang="en-US" altLang="ko-KR" dirty="0" smtClean="0">
              <a:latin typeface="맑은 고딕 (본문)"/>
            </a:endParaRPr>
          </a:p>
          <a:p>
            <a:r>
              <a:rPr lang="en-US" altLang="ko-KR" dirty="0" smtClean="0"/>
              <a:t>Configure the maximum count of continuously increasing power ramping in a certain beam, where,</a:t>
            </a:r>
          </a:p>
          <a:p>
            <a:pPr lvl="1"/>
            <a:r>
              <a:rPr lang="en-US" altLang="ko-KR" dirty="0" smtClean="0">
                <a:latin typeface="맑은 고딕 (본문)"/>
              </a:rPr>
              <a:t>when</a:t>
            </a:r>
            <a:r>
              <a:rPr lang="en-US" altLang="ko-KR" dirty="0" smtClean="0">
                <a:solidFill>
                  <a:srgbClr val="FF0000"/>
                </a:solidFill>
                <a:latin typeface="맑은 고딕 (본문)"/>
              </a:rPr>
              <a:t> </a:t>
            </a:r>
            <a:r>
              <a:rPr lang="en-US" altLang="ko-KR" dirty="0" smtClean="0">
                <a:latin typeface="맑은 고딕 (본문)"/>
              </a:rPr>
              <a:t>the configured number is exceeded, </a:t>
            </a:r>
          </a:p>
          <a:p>
            <a:pPr lvl="2"/>
            <a:r>
              <a:rPr lang="en-US" altLang="ko-KR" dirty="0" smtClean="0">
                <a:latin typeface="맑은 고딕 (본문)"/>
              </a:rPr>
              <a:t>UE should change its beam for PRACH preamble retransmission.</a:t>
            </a:r>
            <a:endParaRPr lang="ko-KR" altLang="en-US" dirty="0" smtClean="0">
              <a:latin typeface="맑은 고딕 (본문)"/>
            </a:endParaRPr>
          </a:p>
          <a:p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999805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5050</TotalTime>
  <Words>254</Words>
  <Application>Microsoft Office PowerPoint</Application>
  <PresentationFormat>全屏显示(4:3)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幻灯片 1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h00199878</cp:lastModifiedBy>
  <cp:revision>755</cp:revision>
  <dcterms:created xsi:type="dcterms:W3CDTF">2016-03-24T01:14:08Z</dcterms:created>
  <dcterms:modified xsi:type="dcterms:W3CDTF">2017-08-23T07:12:57Z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(3)eVkXcOe1B+h1ohBuVPdOc+omyh1faGUTui5XoIYkiHxsPdhB7wCCqXictjENVxTUwkVjQGWx
Y2ca6UmDIZ1ijmhJ+yuh78Y/BYCuGAeKpbWaNXh/tHJbgt78ZDLzu/eZkX+s7LPRXuAzEdJT
PuU9kEUR1+WfkEn+jCBOERqF8yAq8csLYRQFwtDQqmt8mTQ379TUbMRu87k2ZejguChI9srk
u0+XAH45iUWVDLvwmm</vt:lpwstr>
  </property>
  <property fmtid="{D5CDD505-2E9C-101B-9397-08002B2CF9AE}" pid="9" name="_2015_ms_pID_7253431">
    <vt:lpwstr>4/k48Kx4iOztsPa6nDWVEXMIcpz6rBh07casp6WcAqiHYQ+T/ew+BG
Ic9T33nyLtScJt/RN84/vD7+3p4WxPFtVIztqmN3Q+/OqqjF/9W8HQkVOdiOPXIp6EhGLdNs
ggqRff4nym2JI9qiVLMLMTkjl9mdU+lip15kWfeRcqITc5p1jwAjQLlb9ZaxbRrIRV9oQyqc
Hu3+r53hwIMkJpGFMXEPgDeftUPqdcncfvQb</vt:lpwstr>
  </property>
  <property fmtid="{D5CDD505-2E9C-101B-9397-08002B2CF9AE}" pid="10" name="_2015_ms_pID_7253432">
    <vt:lpwstr>EBRk2mTdghckZb1CyBrkPnda7lEtMtdzyTof
ccF/BkQsBtINzzl+UlqkUF4cgVjBmyV19DkVTWaweEsA9eXRkM4=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1503036486</vt:lpwstr>
  </property>
</Properties>
</file>