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9" autoAdjust="0"/>
    <p:restoredTop sz="95065" autoAdjust="0"/>
  </p:normalViewPr>
  <p:slideViewPr>
    <p:cSldViewPr>
      <p:cViewPr varScale="1">
        <p:scale>
          <a:sx n="82" d="100"/>
          <a:sy n="82" d="100"/>
        </p:scale>
        <p:origin x="127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SLSS/PSBCH Format for UEs with one PRB BW Constraints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r>
              <a:rPr lang="en-US" altLang="zh-CN" smtClean="0"/>
              <a:t>, Huawei, 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63972"/>
            <a:ext cx="868680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</a:t>
            </a:r>
            <a:r>
              <a:rPr lang="en-US" sz="1800" b="1" dirty="0" smtClean="0"/>
              <a:t>#90                                            </a:t>
            </a:r>
            <a:r>
              <a:rPr lang="en-US" sz="1800" b="1" dirty="0"/>
              <a:t>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R1-1714851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Prague, Czech Republic, 21st – 25th August </a:t>
            </a:r>
            <a:r>
              <a:rPr lang="en-US" sz="1800" b="1" dirty="0" smtClean="0"/>
              <a:t>2017</a:t>
            </a:r>
          </a:p>
          <a:p>
            <a:pPr hangingPunct="1"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5.2.9.3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Agreement at RAN1#89 states</a:t>
            </a:r>
          </a:p>
          <a:p>
            <a:pPr lvl="1"/>
            <a:r>
              <a:rPr lang="en-US" dirty="0"/>
              <a:t>For sidelink communication in FeD2D, Remote UE does not transmit SLSS/PSBCH</a:t>
            </a:r>
          </a:p>
          <a:p>
            <a:pPr lvl="2"/>
            <a:r>
              <a:rPr lang="en-US" dirty="0"/>
              <a:t>FFS for the case when Relay and Remote UEs use different asynchronous reference cells </a:t>
            </a:r>
          </a:p>
          <a:p>
            <a:pPr lvl="1"/>
            <a:r>
              <a:rPr lang="en-US" dirty="0"/>
              <a:t>FFS on Remote UE’s SLSS/PSBCH transmission for sidelink discovery in FeD2D </a:t>
            </a:r>
          </a:p>
          <a:p>
            <a:pPr lvl="1"/>
            <a:r>
              <a:rPr lang="en-US" dirty="0"/>
              <a:t>SLSS/PSBCH format in Rel-12/13 can be reused for FeD2D at least for 6 PRB bandwidth limited UEs.</a:t>
            </a:r>
          </a:p>
          <a:p>
            <a:pPr lvl="2"/>
            <a:r>
              <a:rPr lang="en-US" dirty="0"/>
              <a:t>FFS for 1 PRB BW limited 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New SLSS/PSBCH format is designed to support Remote UEs with 1 PRB bandwidth</a:t>
            </a:r>
          </a:p>
          <a:p>
            <a:pPr lvl="1"/>
            <a:r>
              <a:rPr lang="en-US" dirty="0"/>
              <a:t>PSBCH/SLSS bandwidth is one PRB</a:t>
            </a:r>
          </a:p>
          <a:p>
            <a:pPr lvl="1"/>
            <a:r>
              <a:rPr lang="en-US" dirty="0"/>
              <a:t>SLSS sequences for PSSS and SSSS are FFS</a:t>
            </a:r>
          </a:p>
          <a:p>
            <a:pPr lvl="0"/>
            <a:r>
              <a:rPr lang="en-US" dirty="0"/>
              <a:t>New PSBCH format includes the legacy PSBCH content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Microsoft Office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SLSS/PSBCH Format for UEs with one PRB BW Constraints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2017-08-22T09:14:21Z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6fee3c04-b7dd-455a-ac4a-3d9edb62baa8</vt:lpwstr>
  </property>
  <property fmtid="{D5CDD505-2E9C-101B-9397-08002B2CF9AE}" pid="3" name="CTP_TimeStamp">
    <vt:lpwstr>2017-05-15 03:12:35Z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