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65" d="100"/>
          <a:sy n="65" d="100"/>
        </p:scale>
        <p:origin x="78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Relay Assisted Resource Allocation for FeD2D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 smtClean="0"/>
              <a:t>R1-1714847</a:t>
            </a:r>
          </a:p>
          <a:p>
            <a:pPr hangingPunct="1">
              <a:buNone/>
            </a:pPr>
            <a:r>
              <a:rPr lang="en-US" sz="1800" b="1" dirty="0" smtClean="0"/>
              <a:t>Prague</a:t>
            </a:r>
            <a:r>
              <a:rPr lang="en-US" sz="1800" b="1" dirty="0"/>
              <a:t>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5.2.9.2.3.2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Agreement from RAN1#88bis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following enhancements for sidelink unicast communication are studied further: </a:t>
            </a:r>
          </a:p>
          <a:p>
            <a:pPr lvl="2"/>
            <a:r>
              <a:rPr lang="en-US" dirty="0" smtClean="0"/>
              <a:t>eNB </a:t>
            </a:r>
            <a:r>
              <a:rPr lang="en-US" dirty="0"/>
              <a:t>controlled resource allocation and configuration for communication between Relay and Remote UE</a:t>
            </a:r>
          </a:p>
          <a:p>
            <a:pPr lvl="3"/>
            <a:r>
              <a:rPr lang="en-US" dirty="0" smtClean="0"/>
              <a:t>eNB </a:t>
            </a:r>
            <a:r>
              <a:rPr lang="en-US" dirty="0"/>
              <a:t>decision on resource allocation is relayed to Remote UE by Relay UE</a:t>
            </a:r>
          </a:p>
          <a:p>
            <a:pPr lvl="2"/>
            <a:r>
              <a:rPr lang="en-US" dirty="0" smtClean="0"/>
              <a:t>Relay </a:t>
            </a:r>
            <a:r>
              <a:rPr lang="en-US" dirty="0"/>
              <a:t>UE assisted resource allocation and configuration under eNB control</a:t>
            </a:r>
          </a:p>
          <a:p>
            <a:pPr lvl="2"/>
            <a:r>
              <a:rPr lang="en-US" dirty="0" smtClean="0"/>
              <a:t>Remote </a:t>
            </a:r>
            <a:r>
              <a:rPr lang="en-US" dirty="0"/>
              <a:t>UE assisted resource allocation </a:t>
            </a:r>
          </a:p>
          <a:p>
            <a:r>
              <a:rPr lang="en-US" dirty="0"/>
              <a:t>Agreement from RAN1#89</a:t>
            </a:r>
          </a:p>
          <a:p>
            <a:pPr lvl="1"/>
            <a:r>
              <a:rPr lang="en-US" dirty="0" smtClean="0"/>
              <a:t>Relay </a:t>
            </a:r>
            <a:r>
              <a:rPr lang="en-US" dirty="0"/>
              <a:t>UE can control sidelink radio-resources used for transmission and reception by Remote UEs within sidelink resource pools which are configured by eNB</a:t>
            </a:r>
          </a:p>
          <a:p>
            <a:pPr lvl="2"/>
            <a:r>
              <a:rPr lang="en-US" dirty="0" smtClean="0"/>
              <a:t>FFS </a:t>
            </a:r>
            <a:r>
              <a:rPr lang="en-US" dirty="0"/>
              <a:t>control signaling details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In Relay assisted resource allocation mode</a:t>
            </a:r>
          </a:p>
          <a:p>
            <a:pPr lvl="1"/>
            <a:r>
              <a:rPr lang="en-US" dirty="0" smtClean="0"/>
              <a:t>Remote </a:t>
            </a:r>
            <a:r>
              <a:rPr lang="en-US" dirty="0"/>
              <a:t>UE is not expected to monitor all available sidelink communication resources within pools configured by </a:t>
            </a:r>
            <a:r>
              <a:rPr lang="en-US" dirty="0" smtClean="0"/>
              <a:t>eNB;</a:t>
            </a:r>
          </a:p>
          <a:p>
            <a:pPr lvl="1"/>
            <a:r>
              <a:rPr lang="en-US" dirty="0" smtClean="0"/>
              <a:t>Relay </a:t>
            </a:r>
            <a:r>
              <a:rPr lang="en-US" dirty="0"/>
              <a:t>UE can use semi-static higher layer signaling to configure sidelink transmission and reception resources of Remote UEs;</a:t>
            </a:r>
          </a:p>
          <a:p>
            <a:pPr lvl="2"/>
            <a:r>
              <a:rPr lang="en-US" dirty="0"/>
              <a:t>FFS control signaling details (pools, set of resources within pools, SPS configuration, etc.).</a:t>
            </a:r>
          </a:p>
          <a:p>
            <a:pPr lvl="1"/>
            <a:r>
              <a:rPr lang="en-US" dirty="0"/>
              <a:t>Relay UE autonomously selects resource for sidelink transmission from preconfigured sidelink resource pools;</a:t>
            </a:r>
          </a:p>
          <a:p>
            <a:pPr lvl="1"/>
            <a:r>
              <a:rPr lang="en-US" dirty="0"/>
              <a:t>Remote UE can be configured by Relay UE to autonomously select resource for sidelink transmission from the </a:t>
            </a:r>
            <a:r>
              <a:rPr lang="en-US" dirty="0" smtClean="0"/>
              <a:t>(pre)-configured </a:t>
            </a:r>
            <a:r>
              <a:rPr lang="en-US" dirty="0"/>
              <a:t>set of sidelink resources or follow SCI grants provided by Relay UE;</a:t>
            </a:r>
          </a:p>
          <a:p>
            <a:pPr lvl="1"/>
            <a:r>
              <a:rPr lang="en-US" dirty="0"/>
              <a:t>Relay UE can signal SCI grant to allocate specific resources for Remote UE transmission or activate/deactivate sidelink SPS configuration;</a:t>
            </a:r>
          </a:p>
          <a:p>
            <a:pPr lvl="1"/>
            <a:r>
              <a:rPr lang="en-US" dirty="0"/>
              <a:t>Remote UE can request sidelink resources for communication. No new physical layer channel is introduced for scheduling request.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Microsoft Office PowerPoint</Application>
  <PresentationFormat>On-screen Show (4:3)</PresentationFormat>
  <Paragraphs>27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Relay Assisted Resource Allocation for FeD2D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