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5"/>
  </p:notesMasterIdLst>
  <p:sldIdLst>
    <p:sldId id="256" r:id="rId2"/>
    <p:sldId id="286" r:id="rId3"/>
    <p:sldId id="289"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9" autoAdjust="0"/>
    <p:restoredTop sz="95065" autoAdjust="0"/>
  </p:normalViewPr>
  <p:slideViewPr>
    <p:cSldViewPr>
      <p:cViewPr varScale="1">
        <p:scale>
          <a:sx n="82" d="100"/>
          <a:sy n="82" d="100"/>
        </p:scale>
        <p:origin x="1272"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E97E6F70-58AC-4EFB-A450-6450108EFAEE}" type="datetimeFigureOut">
              <a:rPr lang="en-US" altLang="en-US"/>
              <a:pPr>
                <a:defRPr/>
              </a:pPr>
              <a:t>8/22/2017</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C74C651-B34A-4D77-BD51-3A0D8479C053}" type="slidenum">
              <a:rPr lang="en-US" altLang="en-US"/>
              <a:pPr>
                <a:defRPr/>
              </a:pPr>
              <a:t>‹#›</a:t>
            </a:fld>
            <a:endParaRPr lang="en-US" altLang="en-US"/>
          </a:p>
        </p:txBody>
      </p:sp>
    </p:spTree>
    <p:extLst>
      <p:ext uri="{BB962C8B-B14F-4D97-AF65-F5344CB8AC3E}">
        <p14:creationId xmlns:p14="http://schemas.microsoft.com/office/powerpoint/2010/main" val="27455443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C74C651-B34A-4D77-BD51-3A0D8479C053}" type="slidenum">
              <a:rPr lang="en-US" altLang="en-US" smtClean="0"/>
              <a:pPr>
                <a:defRPr/>
              </a:pPr>
              <a:t>1</a:t>
            </a:fld>
            <a:endParaRPr lang="en-US" altLang="en-US"/>
          </a:p>
        </p:txBody>
      </p:sp>
    </p:spTree>
    <p:extLst>
      <p:ext uri="{BB962C8B-B14F-4D97-AF65-F5344CB8AC3E}">
        <p14:creationId xmlns:p14="http://schemas.microsoft.com/office/powerpoint/2010/main" val="31639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2EB26FE-11FA-4BE1-AF92-D72199008DEC}" type="slidenum">
              <a:rPr lang="en-US" altLang="en-US"/>
              <a:pPr>
                <a:defRPr/>
              </a:pPr>
              <a:t>‹#›</a:t>
            </a:fld>
            <a:endParaRPr lang="en-US" altLang="en-US"/>
          </a:p>
        </p:txBody>
      </p:sp>
    </p:spTree>
    <p:extLst>
      <p:ext uri="{BB962C8B-B14F-4D97-AF65-F5344CB8AC3E}">
        <p14:creationId xmlns:p14="http://schemas.microsoft.com/office/powerpoint/2010/main" val="4209749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E4F9345-C070-4FCD-97E0-B379EE20498D}" type="slidenum">
              <a:rPr lang="en-US" altLang="en-US"/>
              <a:pPr>
                <a:defRPr/>
              </a:pPr>
              <a:t>‹#›</a:t>
            </a:fld>
            <a:endParaRPr lang="en-US" altLang="en-US"/>
          </a:p>
        </p:txBody>
      </p:sp>
    </p:spTree>
    <p:extLst>
      <p:ext uri="{BB962C8B-B14F-4D97-AF65-F5344CB8AC3E}">
        <p14:creationId xmlns:p14="http://schemas.microsoft.com/office/powerpoint/2010/main" val="55991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49564FD-9E2A-4768-AF24-57A5FF4C92DE}" type="slidenum">
              <a:rPr lang="en-US" altLang="en-US"/>
              <a:pPr>
                <a:defRPr/>
              </a:pPr>
              <a:t>‹#›</a:t>
            </a:fld>
            <a:endParaRPr lang="en-US" altLang="en-US"/>
          </a:p>
        </p:txBody>
      </p:sp>
    </p:spTree>
    <p:extLst>
      <p:ext uri="{BB962C8B-B14F-4D97-AF65-F5344CB8AC3E}">
        <p14:creationId xmlns:p14="http://schemas.microsoft.com/office/powerpoint/2010/main" val="3482273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1B15C4B-1AD3-4FC8-911F-95EBFD279D03}" type="slidenum">
              <a:rPr lang="en-US" altLang="en-US"/>
              <a:pPr>
                <a:defRPr/>
              </a:pPr>
              <a:t>‹#›</a:t>
            </a:fld>
            <a:endParaRPr lang="en-US" altLang="en-US"/>
          </a:p>
        </p:txBody>
      </p:sp>
    </p:spTree>
    <p:extLst>
      <p:ext uri="{BB962C8B-B14F-4D97-AF65-F5344CB8AC3E}">
        <p14:creationId xmlns:p14="http://schemas.microsoft.com/office/powerpoint/2010/main" val="999917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AF63E3B-E930-4C5E-AD42-8CA63CD08AEA}" type="slidenum">
              <a:rPr lang="en-US" altLang="en-US"/>
              <a:pPr>
                <a:defRPr/>
              </a:pPr>
              <a:t>‹#›</a:t>
            </a:fld>
            <a:endParaRPr lang="en-US" altLang="en-US"/>
          </a:p>
        </p:txBody>
      </p:sp>
    </p:spTree>
    <p:extLst>
      <p:ext uri="{BB962C8B-B14F-4D97-AF65-F5344CB8AC3E}">
        <p14:creationId xmlns:p14="http://schemas.microsoft.com/office/powerpoint/2010/main" val="2222367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A0CB11B-2BE0-4363-9273-65F376044EC2}" type="slidenum">
              <a:rPr lang="en-US" altLang="en-US"/>
              <a:pPr>
                <a:defRPr/>
              </a:pPr>
              <a:t>‹#›</a:t>
            </a:fld>
            <a:endParaRPr lang="en-US" altLang="en-US"/>
          </a:p>
        </p:txBody>
      </p:sp>
    </p:spTree>
    <p:extLst>
      <p:ext uri="{BB962C8B-B14F-4D97-AF65-F5344CB8AC3E}">
        <p14:creationId xmlns:p14="http://schemas.microsoft.com/office/powerpoint/2010/main" val="839373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8F15991A-7C2D-431A-BEFD-40334FC5E778}" type="slidenum">
              <a:rPr lang="en-US" altLang="en-US"/>
              <a:pPr>
                <a:defRPr/>
              </a:pPr>
              <a:t>‹#›</a:t>
            </a:fld>
            <a:endParaRPr lang="en-US" altLang="en-US"/>
          </a:p>
        </p:txBody>
      </p:sp>
    </p:spTree>
    <p:extLst>
      <p:ext uri="{BB962C8B-B14F-4D97-AF65-F5344CB8AC3E}">
        <p14:creationId xmlns:p14="http://schemas.microsoft.com/office/powerpoint/2010/main" val="1333881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59530EB4-9769-4D31-828E-3E0BAB6AB876}" type="slidenum">
              <a:rPr lang="en-US" altLang="en-US"/>
              <a:pPr>
                <a:defRPr/>
              </a:pPr>
              <a:t>‹#›</a:t>
            </a:fld>
            <a:endParaRPr lang="en-US" altLang="en-US"/>
          </a:p>
        </p:txBody>
      </p:sp>
    </p:spTree>
    <p:extLst>
      <p:ext uri="{BB962C8B-B14F-4D97-AF65-F5344CB8AC3E}">
        <p14:creationId xmlns:p14="http://schemas.microsoft.com/office/powerpoint/2010/main" val="133815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E5F38B4E-2727-4528-AC47-C627E5C9D13B}" type="slidenum">
              <a:rPr lang="en-US" altLang="en-US"/>
              <a:pPr>
                <a:defRPr/>
              </a:pPr>
              <a:t>‹#›</a:t>
            </a:fld>
            <a:endParaRPr lang="en-US" altLang="en-US"/>
          </a:p>
        </p:txBody>
      </p:sp>
    </p:spTree>
    <p:extLst>
      <p:ext uri="{BB962C8B-B14F-4D97-AF65-F5344CB8AC3E}">
        <p14:creationId xmlns:p14="http://schemas.microsoft.com/office/powerpoint/2010/main" val="2640022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EABB51EA-0F98-42CB-AB10-82E075CA26D6}" type="slidenum">
              <a:rPr lang="en-US" altLang="en-US"/>
              <a:pPr>
                <a:defRPr/>
              </a:pPr>
              <a:t>‹#›</a:t>
            </a:fld>
            <a:endParaRPr lang="en-US" altLang="en-US"/>
          </a:p>
        </p:txBody>
      </p:sp>
    </p:spTree>
    <p:extLst>
      <p:ext uri="{BB962C8B-B14F-4D97-AF65-F5344CB8AC3E}">
        <p14:creationId xmlns:p14="http://schemas.microsoft.com/office/powerpoint/2010/main" val="1575826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5FFA24B8-CA45-4E21-B0E8-67849E267CBD}" type="slidenum">
              <a:rPr lang="en-US" altLang="en-US"/>
              <a:pPr>
                <a:defRPr/>
              </a:pPr>
              <a:t>‹#›</a:t>
            </a:fld>
            <a:endParaRPr lang="en-US" altLang="en-US"/>
          </a:p>
        </p:txBody>
      </p:sp>
    </p:spTree>
    <p:extLst>
      <p:ext uri="{BB962C8B-B14F-4D97-AF65-F5344CB8AC3E}">
        <p14:creationId xmlns:p14="http://schemas.microsoft.com/office/powerpoint/2010/main" val="2980317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5702A5D-30A9-4E3B-AD4D-F3A80E28278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sz="4000"/>
              <a:t>WF on Sidelink Synchronization Resource Allocation</a:t>
            </a:r>
            <a:endParaRPr lang="ru-RU" sz="4000" dirty="0"/>
          </a:p>
        </p:txBody>
      </p:sp>
      <p:sp>
        <p:nvSpPr>
          <p:cNvPr id="3075" name="Subtitle 2"/>
          <p:cNvSpPr>
            <a:spLocks noGrp="1"/>
          </p:cNvSpPr>
          <p:nvPr>
            <p:ph type="subTitle" idx="1"/>
          </p:nvPr>
        </p:nvSpPr>
        <p:spPr/>
        <p:txBody>
          <a:bodyPr/>
          <a:lstStyle/>
          <a:p>
            <a:pPr>
              <a:defRPr/>
            </a:pPr>
            <a:r>
              <a:rPr lang="en-US" altLang="zh-CN" dirty="0" smtClean="0"/>
              <a:t>Intel</a:t>
            </a:r>
            <a:r>
              <a:rPr lang="en-US" altLang="zh-CN" smtClean="0"/>
              <a:t>, Sony</a:t>
            </a:r>
            <a:endParaRPr lang="en-US" altLang="en-US" dirty="0" smtClean="0"/>
          </a:p>
        </p:txBody>
      </p:sp>
      <p:sp>
        <p:nvSpPr>
          <p:cNvPr id="3076" name="Rectangle 4"/>
          <p:cNvSpPr>
            <a:spLocks noChangeArrowheads="1"/>
          </p:cNvSpPr>
          <p:nvPr/>
        </p:nvSpPr>
        <p:spPr bwMode="auto">
          <a:xfrm>
            <a:off x="228600" y="163972"/>
            <a:ext cx="86868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hangingPunct="1">
              <a:buNone/>
            </a:pPr>
            <a:r>
              <a:rPr lang="en-US" sz="1800" b="1" dirty="0"/>
              <a:t>3GPP TSG RAN WG1 Meeting </a:t>
            </a:r>
            <a:r>
              <a:rPr lang="en-US" sz="1800" b="1" dirty="0" smtClean="0"/>
              <a:t>#90                                            </a:t>
            </a:r>
            <a:r>
              <a:rPr lang="en-US" sz="1800" b="1" dirty="0"/>
              <a:t>	                  </a:t>
            </a:r>
            <a:r>
              <a:rPr lang="en-US" sz="1800" b="1" dirty="0" smtClean="0"/>
              <a:t>	</a:t>
            </a:r>
            <a:r>
              <a:rPr lang="en-US" sz="1800" b="1" dirty="0"/>
              <a:t>R1-1714843</a:t>
            </a:r>
            <a:endParaRPr lang="en-US" sz="1800" dirty="0"/>
          </a:p>
          <a:p>
            <a:pPr hangingPunct="1">
              <a:buNone/>
            </a:pPr>
            <a:r>
              <a:rPr lang="en-US" sz="1800" b="1" dirty="0"/>
              <a:t>Prague, Czech Republic, 21st – 25th August </a:t>
            </a:r>
            <a:r>
              <a:rPr lang="en-US" sz="1800" b="1" dirty="0" smtClean="0"/>
              <a:t>2017</a:t>
            </a:r>
          </a:p>
          <a:p>
            <a:pPr hangingPunct="1">
              <a:buNone/>
            </a:pPr>
            <a:r>
              <a:rPr lang="en-US" altLang="ko-KR" sz="1800" b="1" dirty="0" smtClean="0"/>
              <a:t>Agenda </a:t>
            </a:r>
            <a:r>
              <a:rPr lang="en-US" altLang="ko-KR" sz="1800" b="1" dirty="0"/>
              <a:t>item - </a:t>
            </a:r>
            <a:r>
              <a:rPr lang="en-US" altLang="ko-KR" sz="1800" b="1" dirty="0" smtClean="0"/>
              <a:t>5.2.9.2.1</a:t>
            </a:r>
            <a:endParaRPr lang="ko-KR" altLang="ko-KR"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Background</a:t>
            </a:r>
            <a:endParaRPr lang="en-US" dirty="0"/>
          </a:p>
        </p:txBody>
      </p:sp>
      <p:sp>
        <p:nvSpPr>
          <p:cNvPr id="3" name="Content Placeholder 2"/>
          <p:cNvSpPr>
            <a:spLocks noGrp="1"/>
          </p:cNvSpPr>
          <p:nvPr>
            <p:ph idx="1"/>
          </p:nvPr>
        </p:nvSpPr>
        <p:spPr/>
        <p:txBody>
          <a:bodyPr>
            <a:normAutofit/>
          </a:bodyPr>
          <a:lstStyle/>
          <a:p>
            <a:pPr lvl="0"/>
            <a:r>
              <a:rPr lang="en-US" dirty="0"/>
              <a:t>In order to avoid unnecessary switching of RX chain within sidelink system bandwidth for the sake of sidelink synchronization by bandwidth limited Remote UEs, the sidelink synchronization signals can be transmitted by Relay UE within actual sidelink communication bandwidth</a:t>
            </a:r>
          </a:p>
        </p:txBody>
      </p:sp>
      <p:sp>
        <p:nvSpPr>
          <p:cNvPr id="4" name="Slide Number Placeholder 3"/>
          <p:cNvSpPr>
            <a:spLocks noGrp="1"/>
          </p:cNvSpPr>
          <p:nvPr>
            <p:ph type="sldNum" sz="quarter" idx="12"/>
          </p:nvPr>
        </p:nvSpPr>
        <p:spPr/>
        <p:txBody>
          <a:bodyPr/>
          <a:lstStyle/>
          <a:p>
            <a:fld id="{F1B15C4B-1AD3-4FC8-911F-95EBFD279D03}" type="slidenum">
              <a:rPr lang="en-US" altLang="en-US" smtClean="0"/>
              <a:pPr/>
              <a:t>2</a:t>
            </a:fld>
            <a:endParaRPr lang="en-US" altLang="en-US"/>
          </a:p>
        </p:txBody>
      </p:sp>
    </p:spTree>
    <p:extLst>
      <p:ext uri="{BB962C8B-B14F-4D97-AF65-F5344CB8AC3E}">
        <p14:creationId xmlns:p14="http://schemas.microsoft.com/office/powerpoint/2010/main" val="3900945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pPr lvl="0"/>
            <a:r>
              <a:rPr lang="en-US" dirty="0"/>
              <a:t>Relay UE can transmits SLSS / PSBCH within sidelink communication bandwidth, besides transmission in the central part</a:t>
            </a:r>
          </a:p>
        </p:txBody>
      </p:sp>
      <p:sp>
        <p:nvSpPr>
          <p:cNvPr id="4" name="Slide Number Placeholder 3"/>
          <p:cNvSpPr>
            <a:spLocks noGrp="1"/>
          </p:cNvSpPr>
          <p:nvPr>
            <p:ph type="sldNum" sz="quarter" idx="12"/>
          </p:nvPr>
        </p:nvSpPr>
        <p:spPr/>
        <p:txBody>
          <a:bodyPr/>
          <a:lstStyle/>
          <a:p>
            <a:pPr>
              <a:defRPr/>
            </a:pPr>
            <a:fld id="{F1B15C4B-1AD3-4FC8-911F-95EBFD279D03}" type="slidenum">
              <a:rPr lang="en-US" altLang="en-US" smtClean="0"/>
              <a:pPr>
                <a:defRPr/>
              </a:pPr>
              <a:t>3</a:t>
            </a:fld>
            <a:endParaRPr lang="en-US" altLang="en-US"/>
          </a:p>
        </p:txBody>
      </p:sp>
    </p:spTree>
    <p:extLst>
      <p:ext uri="{BB962C8B-B14F-4D97-AF65-F5344CB8AC3E}">
        <p14:creationId xmlns:p14="http://schemas.microsoft.com/office/powerpoint/2010/main" val="2326971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Words>
  <Application>Microsoft Office PowerPoint</Application>
  <PresentationFormat>On-screen Show (4:3)</PresentationFormat>
  <Paragraphs>12</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맑은 고딕</vt:lpstr>
      <vt:lpstr>宋体</vt:lpstr>
      <vt:lpstr>Arial</vt:lpstr>
      <vt:lpstr>Calibri</vt:lpstr>
      <vt:lpstr>Office Theme</vt:lpstr>
      <vt:lpstr>WF on Sidelink Synchronization Resource Allocation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CTPClassification=CTP_PUBLIC:VisualMarkings=</cp:keywords>
  <cp:lastModifiedBy/>
  <cp:revision>1</cp:revision>
  <dcterms:created xsi:type="dcterms:W3CDTF">2016-04-08T13:39:05Z</dcterms:created>
  <dcterms:modified xsi:type="dcterms:W3CDTF">2017-08-22T09:15:44Z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6fee3c04-b7dd-455a-ac4a-3d9edb62baa8</vt:lpwstr>
  </property>
  <property fmtid="{D5CDD505-2E9C-101B-9397-08002B2CF9AE}" pid="3" name="CTP_TimeStamp">
    <vt:lpwstr>2017-05-15 03:12:35Z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1479161981</vt:lpwstr>
  </property>
  <property fmtid="{D5CDD505-2E9C-101B-9397-08002B2CF9AE}" pid="11" name="CTPClassification">
    <vt:lpwstr>CTP_PUBLIC</vt:lpwstr>
  </property>
</Properties>
</file>