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9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50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</a:t>
            </a:r>
            <a:r>
              <a:rPr lang="en-GB" sz="2400" b="1" dirty="0" smtClean="0"/>
              <a:t>#90</a:t>
            </a:r>
            <a:r>
              <a:rPr lang="en-GB" sz="2400" b="1" dirty="0"/>
              <a:t>	</a:t>
            </a:r>
            <a:r>
              <a:rPr lang="en-GB" sz="2400" b="1" dirty="0" smtClean="0"/>
              <a:t>		</a:t>
            </a:r>
            <a:r>
              <a:rPr lang="en-GB" sz="2400" b="1" dirty="0" err="1" smtClean="0"/>
              <a:t>R1</a:t>
            </a:r>
            <a:r>
              <a:rPr lang="en-GB" sz="2400" b="1" dirty="0" smtClean="0"/>
              <a:t>-</a:t>
            </a:r>
            <a:r>
              <a:rPr lang="en-US" sz="2400" b="1" dirty="0" smtClean="0"/>
              <a:t>1714810</a:t>
            </a:r>
            <a:endParaRPr lang="en-US" sz="2400" dirty="0"/>
          </a:p>
          <a:p>
            <a:r>
              <a:rPr lang="en-US" sz="2400" b="1" dirty="0" smtClean="0"/>
              <a:t>Prague</a:t>
            </a:r>
            <a:r>
              <a:rPr lang="en-US" sz="2400" b="1" dirty="0"/>
              <a:t>, Czech Republic, </a:t>
            </a:r>
            <a:r>
              <a:rPr lang="en-US" sz="2400" b="1" dirty="0" err="1" smtClean="0"/>
              <a:t>21</a:t>
            </a:r>
            <a:r>
              <a:rPr lang="en-US" sz="2400" b="1" baseline="30000" dirty="0" err="1" smtClean="0"/>
              <a:t>th</a:t>
            </a:r>
            <a:r>
              <a:rPr lang="en-US" sz="2400" b="1" dirty="0" smtClean="0"/>
              <a:t> - 25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August 2017</a:t>
            </a:r>
          </a:p>
          <a:p>
            <a:r>
              <a:rPr kumimoji="1" lang="en-US" altLang="ja-JP" sz="2400" b="1" dirty="0" smtClean="0"/>
              <a:t>Agenda </a:t>
            </a:r>
            <a:r>
              <a:rPr kumimoji="1" lang="en-US" altLang="ja-JP" sz="2400" b="1" dirty="0"/>
              <a:t>item: </a:t>
            </a:r>
            <a:r>
              <a:rPr kumimoji="1" lang="en-US" altLang="ja-JP" sz="2400" b="1" dirty="0" smtClean="0"/>
              <a:t>6.1.2.2.3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209800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 smtClean="0"/>
              <a:t>WF</a:t>
            </a:r>
            <a:r>
              <a:rPr lang="en-US" sz="4000" dirty="0" smtClean="0"/>
              <a:t> on codebook subset restriction for NR 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8862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Intel, Ericsson, </a:t>
            </a:r>
            <a:r>
              <a:rPr lang="en-US" sz="2800" dirty="0" err="1" smtClean="0"/>
              <a:t>LGE</a:t>
            </a:r>
            <a:r>
              <a:rPr lang="en-US" sz="2800" dirty="0" smtClean="0"/>
              <a:t>, </a:t>
            </a:r>
            <a:r>
              <a:rPr lang="en-US" sz="2800" dirty="0" smtClean="0"/>
              <a:t>AT&amp;T, </a:t>
            </a:r>
            <a:r>
              <a:rPr lang="en-US" sz="2800" dirty="0" err="1" smtClean="0"/>
              <a:t>ZTE</a:t>
            </a:r>
            <a:r>
              <a:rPr lang="en-US" sz="2800" dirty="0" smtClean="0"/>
              <a:t>, CATT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For codebook subset restriction it is important to cover such use cases as rank restriction and beamforming direction restriction.</a:t>
            </a:r>
          </a:p>
          <a:p>
            <a:r>
              <a:rPr lang="en-US" sz="2400" dirty="0" smtClean="0"/>
              <a:t>In order to reduce signaling overhead, instead of specifying bitmap covering all PMIs considering all possible ranks, separate bitmaps can be specified for rank restriction and beamforming direction restriction.</a:t>
            </a:r>
          </a:p>
          <a:p>
            <a:r>
              <a:rPr lang="en-US" sz="2400" dirty="0" smtClean="0"/>
              <a:t>Other use cases of codebook subset restriction can be further considered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42884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1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1800" dirty="0" smtClean="0"/>
              <a:t>Codebook</a:t>
            </a:r>
            <a:r>
              <a:rPr lang="en-US" sz="2000" dirty="0" smtClean="0"/>
              <a:t> </a:t>
            </a:r>
            <a:r>
              <a:rPr lang="en-US" sz="1800" dirty="0" smtClean="0"/>
              <a:t>subset restriction (CSR) is supported for Type I and Type II CSI</a:t>
            </a:r>
          </a:p>
          <a:p>
            <a:r>
              <a:rPr lang="en-US" sz="1800" dirty="0" smtClean="0"/>
              <a:t>For Type I single-panel</a:t>
            </a:r>
          </a:p>
          <a:p>
            <a:pPr lvl="1"/>
            <a:r>
              <a:rPr lang="en-US" sz="1800" dirty="0" smtClean="0"/>
              <a:t>CSR supports DFT beam restriction and rank restriction</a:t>
            </a:r>
          </a:p>
          <a:p>
            <a:pPr lvl="1"/>
            <a:r>
              <a:rPr lang="en-US" sz="1800" dirty="0" smtClean="0"/>
              <a:t>Beam restriction is bitmap of length </a:t>
            </a:r>
            <a:r>
              <a:rPr lang="en-US" sz="1800" dirty="0" err="1" smtClean="0"/>
              <a:t>N</a:t>
            </a:r>
            <a:r>
              <a:rPr lang="en-US" sz="1800" baseline="-25000" dirty="0" err="1" smtClean="0"/>
              <a:t>1</a:t>
            </a:r>
            <a:r>
              <a:rPr lang="en-US" sz="1800" dirty="0" err="1" smtClean="0"/>
              <a:t>O</a:t>
            </a:r>
            <a:r>
              <a:rPr lang="en-US" sz="1800" baseline="-25000" dirty="0" err="1" smtClean="0"/>
              <a:t>1</a:t>
            </a:r>
            <a:r>
              <a:rPr lang="en-US" sz="1800" dirty="0" err="1" smtClean="0"/>
              <a:t>N</a:t>
            </a:r>
            <a:r>
              <a:rPr lang="en-US" sz="1800" baseline="-25000" dirty="0" err="1" smtClean="0"/>
              <a:t>2</a:t>
            </a:r>
            <a:r>
              <a:rPr lang="en-US" sz="1800" dirty="0" err="1" smtClean="0"/>
              <a:t>O</a:t>
            </a:r>
            <a:r>
              <a:rPr lang="en-US" sz="1800" baseline="-25000" dirty="0" err="1" smtClean="0"/>
              <a:t>2</a:t>
            </a:r>
            <a:r>
              <a:rPr lang="en-US" sz="1800" dirty="0" smtClean="0"/>
              <a:t> where each bit is associated with DFT beam</a:t>
            </a:r>
          </a:p>
          <a:p>
            <a:pPr lvl="2"/>
            <a:r>
              <a:rPr lang="en-US" sz="1800" dirty="0" smtClean="0"/>
              <a:t>If a PMI is comprising of at least one restricted DFT beam, this PMI is considered as restricted</a:t>
            </a:r>
          </a:p>
          <a:p>
            <a:pPr lvl="2"/>
            <a:r>
              <a:rPr lang="en-US" sz="1800" dirty="0" err="1" smtClean="0"/>
              <a:t>FFS</a:t>
            </a:r>
            <a:r>
              <a:rPr lang="en-US" sz="1800" dirty="0" smtClean="0"/>
              <a:t>:  Beam restriction for rank 3-4 codebooks for 16,24 and 32 ports</a:t>
            </a:r>
            <a:endParaRPr lang="en-US" sz="2000" dirty="0"/>
          </a:p>
          <a:p>
            <a:r>
              <a:rPr lang="en-US" sz="1800" dirty="0" smtClean="0"/>
              <a:t>For Type I multi-panel</a:t>
            </a:r>
          </a:p>
          <a:p>
            <a:pPr lvl="1"/>
            <a:r>
              <a:rPr lang="en-US" sz="1800" dirty="0"/>
              <a:t>CSR supports beamforming direction restriction and rank </a:t>
            </a:r>
            <a:r>
              <a:rPr lang="en-US" sz="1800" dirty="0" smtClean="0"/>
              <a:t>restriction</a:t>
            </a:r>
          </a:p>
          <a:p>
            <a:pPr lvl="2"/>
            <a:r>
              <a:rPr lang="en-US" sz="1800" dirty="0" err="1" smtClean="0"/>
              <a:t>FFS</a:t>
            </a:r>
            <a:r>
              <a:rPr lang="en-US" sz="1800" dirty="0" smtClean="0"/>
              <a:t>: </a:t>
            </a:r>
            <a:r>
              <a:rPr lang="en-US" sz="1800" dirty="0" smtClean="0"/>
              <a:t>Details</a:t>
            </a:r>
          </a:p>
          <a:p>
            <a:pPr lvl="2"/>
            <a:r>
              <a:rPr lang="en-US" sz="1800" dirty="0" smtClean="0"/>
              <a:t>NOTE: Beamforming direction includes at least DFT beam</a:t>
            </a:r>
            <a:endParaRPr lang="en-US" sz="1800" dirty="0" smtClean="0"/>
          </a:p>
          <a:p>
            <a:r>
              <a:rPr lang="en-US" sz="1800" dirty="0" smtClean="0"/>
              <a:t>For Type II</a:t>
            </a:r>
          </a:p>
          <a:p>
            <a:pPr lvl="1"/>
            <a:r>
              <a:rPr lang="en-US" sz="1800" dirty="0" smtClean="0"/>
              <a:t>CSR </a:t>
            </a:r>
            <a:r>
              <a:rPr lang="en-US" sz="1800" dirty="0"/>
              <a:t>supports </a:t>
            </a:r>
            <a:r>
              <a:rPr lang="en-US" sz="1800" dirty="0" smtClean="0"/>
              <a:t>DFT beam </a:t>
            </a:r>
            <a:r>
              <a:rPr lang="en-US" sz="1800" dirty="0"/>
              <a:t>restriction and rank </a:t>
            </a:r>
            <a:r>
              <a:rPr lang="en-US" sz="1800" dirty="0" smtClean="0"/>
              <a:t>restriction</a:t>
            </a:r>
          </a:p>
          <a:p>
            <a:pPr lvl="2"/>
            <a:r>
              <a:rPr lang="en-US" sz="1800" dirty="0" err="1" smtClean="0"/>
              <a:t>FFS</a:t>
            </a:r>
            <a:r>
              <a:rPr lang="en-US" sz="1800" dirty="0" smtClean="0"/>
              <a:t>: Details</a:t>
            </a:r>
          </a:p>
          <a:p>
            <a:r>
              <a:rPr lang="en-US" sz="1800" dirty="0" err="1"/>
              <a:t>FFS</a:t>
            </a:r>
            <a:r>
              <a:rPr lang="en-US" sz="1800" dirty="0"/>
              <a:t>: </a:t>
            </a:r>
            <a:r>
              <a:rPr lang="en-US" sz="1800" dirty="0" smtClean="0"/>
              <a:t>Impact of CSR </a:t>
            </a:r>
            <a:r>
              <a:rPr lang="en-US" sz="1800" dirty="0"/>
              <a:t>on CSI reporting payload size</a:t>
            </a:r>
          </a:p>
          <a:p>
            <a:pPr marL="0" lvl="0" indent="0">
              <a:buNone/>
            </a:pPr>
            <a:endParaRPr lang="en-US" sz="1800" dirty="0"/>
          </a:p>
          <a:p>
            <a:endParaRPr lang="en-US" sz="2000" dirty="0">
              <a:solidFill>
                <a:prstClr val="black"/>
              </a:solidFill>
            </a:endParaRPr>
          </a:p>
          <a:p>
            <a:pPr lvl="1"/>
            <a:endParaRPr lang="en-US" sz="2000" dirty="0" smtClean="0">
              <a:solidFill>
                <a:prstClr val="black"/>
              </a:solidFill>
            </a:endParaRPr>
          </a:p>
          <a:p>
            <a:pPr lvl="0"/>
            <a:endParaRPr lang="en-US" dirty="0"/>
          </a:p>
          <a:p>
            <a:pPr lvl="0"/>
            <a:endParaRPr lang="en-US" sz="2400" i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058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1854</TotalTime>
  <Words>213</Words>
  <Application>Microsoft Office PowerPoint</Application>
  <PresentationFormat>On-screen Show (4:3)</PresentationFormat>
  <Paragraphs>27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ＭＳ Ｐゴシック</vt:lpstr>
      <vt:lpstr>Arial</vt:lpstr>
      <vt:lpstr>Calibri</vt:lpstr>
      <vt:lpstr>Office Theme</vt:lpstr>
      <vt:lpstr>PowerPoint Presentation</vt:lpstr>
      <vt:lpstr>Background</vt:lpstr>
      <vt:lpstr>Proposal 1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lastModifiedBy>Sergeev, Victor</cp:lastModifiedBy>
  <cp:revision>168</cp:revision>
  <dcterms:created xsi:type="dcterms:W3CDTF">2016-03-24T01:14:08Z</dcterms:created>
  <dcterms:modified xsi:type="dcterms:W3CDTF">2017-08-25T07:32:47Z</dcterms:modified>
</cp:coreProperties>
</file>