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15" r:id="rId3"/>
    <p:sldId id="31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9EDF4"/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55" autoAdjust="0"/>
    <p:restoredTop sz="80924" autoAdjust="0"/>
  </p:normalViewPr>
  <p:slideViewPr>
    <p:cSldViewPr showGuides="1">
      <p:cViewPr varScale="1">
        <p:scale>
          <a:sx n="71" d="100"/>
          <a:sy n="71" d="100"/>
        </p:scale>
        <p:origin x="-193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05C8ED8-013B-4E7E-9114-18CB488E5235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1A786D2-5E58-443F-A5DA-20985F788D7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026095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dirty="0" smtClean="0"/>
              <a:t>QC,</a:t>
            </a:r>
            <a:r>
              <a:rPr lang="en-US" altLang="zh-CN" baseline="0" dirty="0" smtClean="0"/>
              <a:t> Intel, </a:t>
            </a:r>
            <a:r>
              <a:rPr lang="en-US" altLang="zh-CN" baseline="0" dirty="0" err="1" smtClean="0"/>
              <a:t>Mediatek</a:t>
            </a:r>
            <a:r>
              <a:rPr lang="en-US" altLang="zh-CN" baseline="0" dirty="0" smtClean="0"/>
              <a:t>, ZTE, LGE, Ericsson, </a:t>
            </a:r>
            <a:r>
              <a:rPr lang="en-US" altLang="zh-CN" baseline="0" dirty="0" err="1" smtClean="0"/>
              <a:t>Huawei</a:t>
            </a:r>
            <a:endParaRPr lang="zh-CN" altLang="en-US" dirty="0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42EF14B-FDC4-4EAC-8D7A-8853A546D37F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A786D2-5E58-443F-A5DA-20985F788D7F}" type="slidenum">
              <a:rPr lang="zh-CN" altLang="en-US" smtClean="0"/>
              <a:pPr>
                <a:defRPr/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90A6-98F7-415F-BAC1-675F84C63933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5E49A-CF9A-4F19-8101-E9A5E9C4826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B935A-FE06-481E-B72B-85CDA09B1AE3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B3902-D9AF-4EDE-B52A-4206D8DACF9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7763A-2825-4651-AAED-8E5BAB9DA3C8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76442-A075-4A17-9313-9A8FCA23A7D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875D1-3D24-4943-AB59-AE32A412C5AF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135B3-6014-4D24-A798-DC0106F89E3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DA6D7-FCE8-4A04-95DC-0DCB78E98888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09B47-EB6D-4494-B44E-52F20B9156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05469-7C2E-4840-AD27-9AB80CDB6798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EAF88-E422-422F-BF33-4E3EEBD5D3C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40DD1-FA92-4410-87A3-80D8FF1B0AB3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04BB6-D2CD-4F4A-B222-61A5207C3D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0CB58-36C7-4BCB-BDC1-FA7CC23893E8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CC63B-89D7-4C38-914F-BAA7555D75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EAC5B-16C4-4BD5-9343-80F36540CD58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B06A9-0F42-4426-98D5-659A50BC68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1CC21-45B6-40EA-8DDA-66BC40FC6B31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88F8D-337A-4C08-8FDC-46292BC5FA2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523-2481-4B76-9366-5DA18492B7BC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25D4-7C39-4B90-9F8D-F81B3A7AE79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F4935FC-C85C-475C-9926-6CEA338821C1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6924F98-F777-4FBC-B731-9F52BEF9C4D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pitchFamily="50" charset="-127"/>
              </a:rPr>
              <a:t>WF on UE-to-UE crosslink measurement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CMCC,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Huawei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ZTE, MTK, CATT, LGE 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203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ko-KR" sz="2000" b="1" dirty="0"/>
              <a:t>3GPP TSG RAN WG1 </a:t>
            </a:r>
            <a:r>
              <a:rPr lang="en-US" altLang="ko-KR" sz="2000" b="1" dirty="0" smtClean="0"/>
              <a:t>Meeting #90</a:t>
            </a:r>
            <a:r>
              <a:rPr lang="en-US" altLang="ko-KR" sz="2400" b="1" dirty="0" smtClean="0">
                <a:latin typeface="Calibri" pitchFamily="34" charset="0"/>
              </a:rPr>
              <a:t>			</a:t>
            </a:r>
            <a:r>
              <a:rPr lang="en-GB" altLang="ko-KR" sz="2400" b="1" dirty="0" smtClean="0">
                <a:latin typeface="Calibri" pitchFamily="34" charset="0"/>
                <a:cs typeface="Times New Roman" pitchFamily="18" charset="0"/>
              </a:rPr>
              <a:t>	</a:t>
            </a:r>
            <a:r>
              <a:rPr lang="en-US" altLang="zh-CN" sz="2000" b="1" dirty="0" smtClean="0"/>
              <a:t>R1-1714740</a:t>
            </a:r>
            <a:endParaRPr lang="en-US" altLang="ko-KR" sz="2000" b="1" dirty="0"/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ko-KR" sz="2000" b="1" dirty="0" smtClean="0"/>
              <a:t>Prague, </a:t>
            </a:r>
            <a:r>
              <a:rPr lang="en-GB" altLang="zh-CN" sz="2000" b="1" dirty="0" smtClean="0"/>
              <a:t>P.R. </a:t>
            </a:r>
            <a:r>
              <a:rPr lang="en-GB" altLang="zh-CN" sz="2000" b="1" dirty="0" err="1" smtClean="0"/>
              <a:t>Czechia</a:t>
            </a:r>
            <a:r>
              <a:rPr lang="en-US" altLang="ko-KR" sz="2000" b="1" dirty="0" smtClean="0"/>
              <a:t>, 21th </a:t>
            </a:r>
            <a:r>
              <a:rPr lang="en-US" altLang="ko-KR" sz="2000" b="1" dirty="0"/>
              <a:t>- </a:t>
            </a:r>
            <a:r>
              <a:rPr lang="en-US" altLang="ko-KR" sz="2000" b="1" dirty="0" smtClean="0"/>
              <a:t>25th August 2017</a:t>
            </a:r>
            <a:endParaRPr lang="ko-KR" altLang="ko-KR" sz="2000" b="1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152400" y="1219200"/>
            <a:ext cx="20794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ko-KR" sz="1600" dirty="0">
                <a:latin typeface="Arial" pitchFamily="34" charset="0"/>
                <a:ea typeface="Arial Unicode MS" pitchFamily="34" charset="-122"/>
                <a:cs typeface="Arial" pitchFamily="34" charset="0"/>
              </a:rPr>
              <a:t>Agenda item: </a:t>
            </a:r>
            <a:r>
              <a:rPr lang="en-US" altLang="ko-KR" sz="16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6.1.5.1</a:t>
            </a:r>
            <a:endParaRPr lang="ko-KR" altLang="en-US" sz="1600" dirty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sz="2400" dirty="0" smtClean="0"/>
              <a:t>Not all UEs need to perform CL interference measurement.</a:t>
            </a:r>
          </a:p>
          <a:p>
            <a:r>
              <a:rPr lang="en-US" altLang="zh-CN" sz="2400" dirty="0" smtClean="0"/>
              <a:t>It is TRP’s decision whether UE in a cell to perform the UE-to-UE CL interference measurement, e.g.,</a:t>
            </a:r>
          </a:p>
          <a:p>
            <a:pPr lvl="1"/>
            <a:r>
              <a:rPr lang="en-US" altLang="zh-CN" sz="2000" dirty="0" smtClean="0"/>
              <a:t>In some cases, UE could be configured not to perform UE-to-UE CL interference measurement on condition that:</a:t>
            </a:r>
          </a:p>
          <a:p>
            <a:pPr lvl="2"/>
            <a:r>
              <a:rPr lang="en-US" altLang="zh-CN" sz="1600" dirty="0" smtClean="0"/>
              <a:t>UE with little CL interference, e.g., UE locates at cell center, or the number of </a:t>
            </a:r>
            <a:r>
              <a:rPr lang="en-US" altLang="zh-CN" sz="1600" dirty="0" err="1" smtClean="0"/>
              <a:t>neighbouring</a:t>
            </a:r>
            <a:r>
              <a:rPr lang="en-US" altLang="zh-CN" sz="1600" dirty="0" smtClean="0"/>
              <a:t> active UEs  is very small </a:t>
            </a:r>
          </a:p>
          <a:p>
            <a:pPr lvl="2"/>
            <a:r>
              <a:rPr lang="en-US" altLang="zh-CN" sz="1600" dirty="0" smtClean="0"/>
              <a:t>Channel condition change rapidly when UE is moving 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In most cases, UE could be (re-)configured to  perform UE-to-UE CL interference measurement</a:t>
            </a:r>
          </a:p>
          <a:p>
            <a:pPr marL="342900" lvl="1" indent="-342900">
              <a:buFont typeface="Arial" charset="0"/>
              <a:buChar char="•"/>
            </a:pPr>
            <a:r>
              <a:rPr lang="en-US" altLang="zh-CN" sz="2400" dirty="0" smtClean="0"/>
              <a:t>It is expected that the power consumption, RS allocated resource, and CLI report overhead could be reduced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153400" cy="5334000"/>
          </a:xfrm>
        </p:spPr>
        <p:txBody>
          <a:bodyPr/>
          <a:lstStyle/>
          <a:p>
            <a:pPr latinLnBrk="1"/>
            <a:r>
              <a:rPr lang="en-US" altLang="zh-CN" sz="2400" dirty="0" smtClean="0"/>
              <a:t>At least periodic UE-to-UE CLI measurement is supported.</a:t>
            </a:r>
          </a:p>
          <a:p>
            <a:pPr latinLnBrk="1"/>
            <a:r>
              <a:rPr lang="en-US" altLang="zh-CN" sz="2400" dirty="0" smtClean="0"/>
              <a:t>TRP is able to configure a UE to turn on/off  the CLI measurement semi-statically.</a:t>
            </a:r>
          </a:p>
          <a:p>
            <a:pPr latinLnBrk="1"/>
            <a:endParaRPr lang="en-US" altLang="zh-CN" sz="2400" dirty="0" smtClean="0"/>
          </a:p>
          <a:p>
            <a:endParaRPr lang="en-GB" altLang="ko-KR" sz="2400" dirty="0" smtClean="0">
              <a:cs typeface="Times New Roman" pitchFamily="18" charset="0"/>
            </a:endParaRPr>
          </a:p>
          <a:p>
            <a:endParaRPr lang="en-US" altLang="ko-KR" sz="2400" dirty="0" smtClean="0">
              <a:cs typeface="Times New Roman" pitchFamily="18" charset="0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35832</TotalTime>
  <Words>184</Words>
  <Application>Microsoft Office PowerPoint</Application>
  <PresentationFormat>全屏显示(4:3)</PresentationFormat>
  <Paragraphs>20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UE-to-UE crosslink measurement</vt:lpstr>
      <vt:lpstr>Motivation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cmri</cp:lastModifiedBy>
  <cp:revision>1175</cp:revision>
  <dcterms:created xsi:type="dcterms:W3CDTF">2010-05-12T23:28:36Z</dcterms:created>
  <dcterms:modified xsi:type="dcterms:W3CDTF">2017-08-22T07:12:27Z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1464070276</vt:lpwstr>
  </property>
</Properties>
</file>