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7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Base Graph Selection for Small K and high 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LG, 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R1-1714683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lvl="0"/>
            <a:r>
              <a:rPr lang="en-US" b="1" u="sng" dirty="0"/>
              <a:t>Agreement: (RAN1 NR </a:t>
            </a:r>
            <a:r>
              <a:rPr lang="en-US" b="1" u="sng" dirty="0" err="1"/>
              <a:t>AdHoc</a:t>
            </a:r>
            <a:r>
              <a:rPr lang="en-US" b="1" u="sng" dirty="0"/>
              <a:t> #2)</a:t>
            </a:r>
            <a:endParaRPr lang="en-US" sz="3400" dirty="0"/>
          </a:p>
          <a:p>
            <a:pPr lvl="1"/>
            <a:r>
              <a:rPr lang="en-US" dirty="0"/>
              <a:t>Base graph #1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&gt; X or code rate of the initial transmission &gt; Y</a:t>
            </a:r>
            <a:endParaRPr lang="sv-SE" dirty="0"/>
          </a:p>
          <a:p>
            <a:pPr lvl="1"/>
            <a:r>
              <a:rPr lang="en-US" dirty="0"/>
              <a:t>Base graph #2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&lt;= X and code rate of the initial transmission &lt;= Y</a:t>
            </a:r>
            <a:endParaRPr lang="sv-SE" dirty="0"/>
          </a:p>
          <a:p>
            <a:pPr lvl="1"/>
            <a:r>
              <a:rPr lang="en-US" dirty="0"/>
              <a:t>Working assumption : X = 2560 and Y = 0.67</a:t>
            </a:r>
            <a:endParaRPr lang="sv-SE" dirty="0"/>
          </a:p>
          <a:p>
            <a:pPr lvl="1"/>
            <a:r>
              <a:rPr lang="en-US" dirty="0"/>
              <a:t>FFS after PCM decisions if X can be extended to 3840 and/or Y can be extended to 0.75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Neither base graph #1 nor base graph #2 is optimized for K&lt;512 AND R&gt;2/3 since such combinations of block length and code rate are not so probable</a:t>
            </a:r>
          </a:p>
          <a:p>
            <a:r>
              <a:rPr lang="en-US" dirty="0"/>
              <a:t>If these combinations are needed, the best performing non-optimized base graph should be used</a:t>
            </a:r>
          </a:p>
        </p:txBody>
      </p:sp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simulation results show that</a:t>
            </a:r>
          </a:p>
          <a:p>
            <a:pPr lvl="1"/>
            <a:r>
              <a:rPr lang="en-US" dirty="0"/>
              <a:t>For K &gt; ≈300 and R=3/4, base graph #1 performs better than base graph #2</a:t>
            </a:r>
          </a:p>
          <a:p>
            <a:pPr lvl="1"/>
            <a:r>
              <a:rPr lang="en-US" dirty="0"/>
              <a:t>For K &lt; ≈300 and R=3/4, base graph #2 performs better than base graph #1</a:t>
            </a:r>
          </a:p>
          <a:p>
            <a:r>
              <a:rPr lang="en-US" dirty="0"/>
              <a:t>The need for R&gt;2/3 is more likely for K&gt;300 than for K&lt;300</a:t>
            </a:r>
          </a:p>
          <a:p>
            <a:r>
              <a:rPr lang="en-US" dirty="0"/>
              <a:t>Selecting one base graph to be used for all code rates R&gt;2/3 is a simple solution</a:t>
            </a:r>
          </a:p>
        </p:txBody>
      </p:sp>
    </p:spTree>
    <p:extLst>
      <p:ext uri="{BB962C8B-B14F-4D97-AF65-F5344CB8AC3E}">
        <p14:creationId xmlns:p14="http://schemas.microsoft.com/office/powerpoint/2010/main" val="1027634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GB" sz="3600" dirty="0"/>
              <a:t>Use base graph #1 for all combinations of K&lt;512 and R&gt;2/3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4002</TotalTime>
  <Words>294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Base Graph Selection for Small K and high R</vt:lpstr>
      <vt:lpstr>Background</vt:lpstr>
      <vt:lpstr>Discussion (1)</vt:lpstr>
      <vt:lpstr>Discussion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Mattias Andersson W</cp:lastModifiedBy>
  <cp:revision>123</cp:revision>
  <dcterms:created xsi:type="dcterms:W3CDTF">2006-08-16T00:00:00Z</dcterms:created>
  <dcterms:modified xsi:type="dcterms:W3CDTF">2017-08-21T16:35:00Z</dcterms:modified>
</cp:coreProperties>
</file>