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5"/>
  </p:notesMasterIdLst>
  <p:sldIdLst>
    <p:sldId id="256" r:id="rId2"/>
    <p:sldId id="277" r:id="rId3"/>
    <p:sldId id="278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15" autoAdjust="0"/>
    <p:restoredTop sz="94660" autoAdjust="0"/>
  </p:normalViewPr>
  <p:slideViewPr>
    <p:cSldViewPr>
      <p:cViewPr>
        <p:scale>
          <a:sx n="100" d="100"/>
          <a:sy n="100" d="100"/>
        </p:scale>
        <p:origin x="2028" y="3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ACBE6B2-3EC0-4FDE-A808-DC0466176996}" type="datetimeFigureOut">
              <a:rPr lang="en-US" altLang="en-US"/>
              <a:pPr>
                <a:defRPr/>
              </a:pPr>
              <a:t>8/22/2017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7EBFDA47-2674-41F6-B134-737FF3EB717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7918656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93550B-839F-47D3-A048-193E0ACBFDC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45014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215626-7F3E-4CAB-81FF-DFEF747BB47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396514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691FC8-2CF0-4583-A94A-401E6BD2416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042791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C728D5-C14F-4902-9301-B22BA9E0FBE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823180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9A3FCA-18F7-4858-BB06-FC5F9C416C2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097727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38573B-B1C3-4B0C-BE7B-4C51DA6FC77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741226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C0B1EC-D454-43E4-9BF6-1A8CB00DDF8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590566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D81821-E2C9-4BCC-B825-0648B5B71E6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99530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F3FA77-C55C-401A-BC20-9440CE3B226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072517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204969-FF57-44A1-AC79-26F994C08D5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74651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24C6FC-E1FF-4DC3-A91F-4B3DED3F1C5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055529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4DCA3F15-62D5-4880-8306-7993AC06A320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WF on 24-port CSI-RS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685800" y="3886200"/>
            <a:ext cx="7391400" cy="1524000"/>
          </a:xfrm>
        </p:spPr>
        <p:txBody>
          <a:bodyPr/>
          <a:lstStyle/>
          <a:p>
            <a:pPr eaLnBrk="1" hangingPunct="1"/>
            <a:r>
              <a:rPr lang="en-US" altLang="en-US" sz="2800" dirty="0" smtClean="0">
                <a:solidFill>
                  <a:schemeClr val="tx1"/>
                </a:solidFill>
              </a:rPr>
              <a:t>LG Electronics, Samsung</a:t>
            </a:r>
          </a:p>
        </p:txBody>
      </p:sp>
      <p:sp>
        <p:nvSpPr>
          <p:cNvPr id="2052" name="テキスト ボックス 4"/>
          <p:cNvSpPr txBox="1">
            <a:spLocks noChangeArrowheads="1"/>
          </p:cNvSpPr>
          <p:nvPr/>
        </p:nvSpPr>
        <p:spPr bwMode="auto">
          <a:xfrm>
            <a:off x="152400" y="152400"/>
            <a:ext cx="572452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2000" dirty="0"/>
              <a:t>3GPP TSG RAN WG1 Meeting #90        		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2000" dirty="0"/>
              <a:t>Prague, Czech Republic, 21</a:t>
            </a:r>
            <a:r>
              <a:rPr kumimoji="1" lang="en-US" altLang="ja-JP" sz="2000" baseline="30000" dirty="0"/>
              <a:t>st</a:t>
            </a:r>
            <a:r>
              <a:rPr kumimoji="1" lang="en-US" altLang="ja-JP" sz="2000" dirty="0"/>
              <a:t>  – 25</a:t>
            </a:r>
            <a:r>
              <a:rPr kumimoji="1" lang="en-US" altLang="ja-JP" sz="2000" baseline="30000" dirty="0"/>
              <a:t>th</a:t>
            </a:r>
            <a:r>
              <a:rPr kumimoji="1" lang="en-US" altLang="ja-JP" sz="2000" dirty="0"/>
              <a:t>  August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2000" dirty="0"/>
              <a:t>Agenda item: </a:t>
            </a:r>
            <a:r>
              <a:rPr lang="en-US" altLang="ko-KR" sz="2000" dirty="0"/>
              <a:t>6.1.2.3.2</a:t>
            </a:r>
            <a:endParaRPr kumimoji="1" lang="ja-JP" altLang="en-US" sz="2000" dirty="0"/>
          </a:p>
        </p:txBody>
      </p:sp>
      <p:sp>
        <p:nvSpPr>
          <p:cNvPr id="2053" name="テキスト ボックス 3"/>
          <p:cNvSpPr txBox="1">
            <a:spLocks noChangeArrowheads="1"/>
          </p:cNvSpPr>
          <p:nvPr/>
        </p:nvSpPr>
        <p:spPr bwMode="auto">
          <a:xfrm>
            <a:off x="7416800" y="223838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sv-SE" altLang="ko-KR" sz="2400" dirty="0">
                <a:ea typeface="굴림" panose="020B0600000101010101" pitchFamily="50" charset="-127"/>
              </a:rPr>
              <a:t>R1-1714682</a:t>
            </a:r>
            <a:endParaRPr lang="en-US" altLang="ko-KR" sz="2400" dirty="0">
              <a:ea typeface="굴림" panose="020B0600000101010101" pitchFamily="50" charset="-127"/>
            </a:endParaRPr>
          </a:p>
        </p:txBody>
      </p:sp>
      <p:sp>
        <p:nvSpPr>
          <p:cNvPr id="2054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2834E23E-0FFC-4F27-A114-6E009825B2C4}" type="slidenum">
              <a:rPr lang="en-US" altLang="en-US" sz="12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</a:t>
            </a:fld>
            <a:endParaRPr lang="en-US" altLang="en-US" sz="1200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 smtClean="0"/>
          </a:p>
        </p:txBody>
      </p:sp>
      <p:sp>
        <p:nvSpPr>
          <p:cNvPr id="3075" name="내용 개체 틀 2"/>
          <p:cNvSpPr>
            <a:spLocks noGrp="1"/>
          </p:cNvSpPr>
          <p:nvPr>
            <p:ph idx="1"/>
          </p:nvPr>
        </p:nvSpPr>
        <p:spPr>
          <a:xfrm>
            <a:off x="152400" y="1341438"/>
            <a:ext cx="8915400" cy="4525962"/>
          </a:xfrm>
        </p:spPr>
        <p:txBody>
          <a:bodyPr/>
          <a:lstStyle/>
          <a:p>
            <a:pPr lvl="1"/>
            <a:r>
              <a:rPr lang="en-US" altLang="ko-KR" dirty="0" smtClean="0"/>
              <a:t>In RAN1#89, Type I and II codebook for 24-port were agreed to be supported in NR. [R1-1709232]</a:t>
            </a:r>
          </a:p>
        </p:txBody>
      </p:sp>
      <p:sp>
        <p:nvSpPr>
          <p:cNvPr id="3076" name="슬라이드 번호 개체 틀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28AFD48-0C9E-4E5D-85E0-E4043E955ACF}" type="slidenum">
              <a:rPr lang="en-US" altLang="en-US" sz="12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2</a:t>
            </a:fld>
            <a:endParaRPr lang="en-US" altLang="en-US" sz="1200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 smtClean="0"/>
          </a:p>
        </p:txBody>
      </p:sp>
      <p:sp>
        <p:nvSpPr>
          <p:cNvPr id="4099" name="내용 개체 틀 2"/>
          <p:cNvSpPr>
            <a:spLocks noGrp="1"/>
          </p:cNvSpPr>
          <p:nvPr>
            <p:ph idx="1"/>
          </p:nvPr>
        </p:nvSpPr>
        <p:spPr>
          <a:xfrm>
            <a:off x="152400" y="1341438"/>
            <a:ext cx="8915400" cy="4525962"/>
          </a:xfrm>
        </p:spPr>
        <p:txBody>
          <a:bodyPr/>
          <a:lstStyle/>
          <a:p>
            <a:pPr lvl="1"/>
            <a:r>
              <a:rPr lang="en-US" altLang="ko-KR" dirty="0"/>
              <a:t>S</a:t>
            </a:r>
            <a:r>
              <a:rPr lang="en-US" altLang="ko-KR" dirty="0" smtClean="0"/>
              <a:t>upport at least the following CSI-RS RE pattern for CSI acquisition with OCC based CDM.</a:t>
            </a:r>
          </a:p>
          <a:p>
            <a:pPr lvl="2"/>
            <a:endParaRPr lang="en-US" altLang="ko-KR" dirty="0" smtClean="0"/>
          </a:p>
          <a:p>
            <a:pPr lvl="2"/>
            <a:endParaRPr lang="en-US" altLang="ko-KR" dirty="0"/>
          </a:p>
          <a:p>
            <a:pPr lvl="2"/>
            <a:endParaRPr lang="en-US" altLang="ko-KR" dirty="0" smtClean="0"/>
          </a:p>
          <a:p>
            <a:pPr lvl="2"/>
            <a:endParaRPr lang="en-US" altLang="ko-KR" dirty="0"/>
          </a:p>
          <a:p>
            <a:pPr lvl="2"/>
            <a:endParaRPr lang="en-US" altLang="ko-KR" dirty="0" smtClean="0"/>
          </a:p>
          <a:p>
            <a:pPr lvl="2"/>
            <a:r>
              <a:rPr lang="en-US" altLang="ko-KR" dirty="0" smtClean="0"/>
              <a:t>Note </a:t>
            </a:r>
            <a:r>
              <a:rPr lang="en-US" altLang="ko-KR" dirty="0" smtClean="0"/>
              <a:t>: CDM8 </a:t>
            </a:r>
            <a:r>
              <a:rPr lang="en-US" altLang="ko-KR" dirty="0" smtClean="0"/>
              <a:t>detail is FFS</a:t>
            </a:r>
          </a:p>
        </p:txBody>
      </p:sp>
      <p:sp>
        <p:nvSpPr>
          <p:cNvPr id="4100" name="슬라이드 번호 개체 틀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A76E1ACE-58F4-4BE5-913C-DB32127D980A}" type="slidenum">
              <a:rPr lang="en-US" altLang="en-US" sz="12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3</a:t>
            </a:fld>
            <a:endParaRPr lang="en-US" altLang="en-US" sz="1200">
              <a:solidFill>
                <a:srgbClr val="898989"/>
              </a:solidFill>
            </a:endParaRPr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1406517"/>
              </p:ext>
            </p:extLst>
          </p:nvPr>
        </p:nvGraphicFramePr>
        <p:xfrm>
          <a:off x="647700" y="2514600"/>
          <a:ext cx="7848600" cy="1905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2788"/>
                <a:gridCol w="1823412"/>
                <a:gridCol w="1268461"/>
                <a:gridCol w="1030624"/>
                <a:gridCol w="2933315"/>
              </a:tblGrid>
              <a:tr h="740842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/>
                        <a:t>X</a:t>
                      </a:r>
                      <a:endParaRPr lang="ko-KR" altLang="en-US" sz="1800" dirty="0"/>
                    </a:p>
                  </a:txBody>
                  <a:tcPr marT="45697" marB="45697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/>
                        <a:t>Density</a:t>
                      </a:r>
                    </a:p>
                    <a:p>
                      <a:pPr algn="ctr" latinLnBrk="1"/>
                      <a:r>
                        <a:rPr lang="en-US" altLang="ko-KR" sz="1800" dirty="0" smtClean="0"/>
                        <a:t> [RE/RB/port]</a:t>
                      </a:r>
                      <a:endParaRPr lang="ko-KR" altLang="en-US" sz="1800" dirty="0"/>
                    </a:p>
                  </a:txBody>
                  <a:tcPr marT="45697" marB="45697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/>
                        <a:t>N</a:t>
                      </a:r>
                      <a:endParaRPr lang="ko-KR" altLang="en-US" sz="1800" dirty="0"/>
                    </a:p>
                  </a:txBody>
                  <a:tcPr marT="45697" marB="45697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/>
                        <a:t>(Y,Z)</a:t>
                      </a:r>
                      <a:endParaRPr lang="ko-KR" altLang="en-US" sz="1800" dirty="0"/>
                    </a:p>
                  </a:txBody>
                  <a:tcPr marT="45697" marB="45697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/>
                        <a:t>CDM</a:t>
                      </a:r>
                      <a:endParaRPr lang="ko-KR" altLang="en-US" sz="1800" dirty="0"/>
                    </a:p>
                  </a:txBody>
                  <a:tcPr marT="45697" marB="45697"/>
                </a:tc>
              </a:tr>
              <a:tr h="42331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/>
                        <a:t>12</a:t>
                      </a:r>
                      <a:endParaRPr lang="ko-KR" altLang="en-US" sz="1800" dirty="0"/>
                    </a:p>
                  </a:txBody>
                  <a:tcPr marT="45697" marB="45697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/>
                        <a:t>1</a:t>
                      </a:r>
                      <a:r>
                        <a:rPr lang="en-US" altLang="ko-KR" sz="1800" baseline="0" dirty="0" smtClean="0"/>
                        <a:t> </a:t>
                      </a:r>
                      <a:endParaRPr lang="ko-KR" altLang="en-US" sz="1800" dirty="0"/>
                    </a:p>
                  </a:txBody>
                  <a:tcPr marT="45697" marB="45697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/>
                        <a:t>2</a:t>
                      </a:r>
                      <a:endParaRPr lang="ko-KR" altLang="en-US" sz="1800" dirty="0"/>
                    </a:p>
                  </a:txBody>
                  <a:tcPr marT="45697" marB="45697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/>
                        <a:t>(2,2)</a:t>
                      </a:r>
                      <a:endParaRPr lang="ko-KR" altLang="en-US" sz="1800" dirty="0"/>
                    </a:p>
                  </a:txBody>
                  <a:tcPr marT="45697" marB="45697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GB" altLang="ko-KR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FD-CDM2, CDM4(FD2,TD2)</a:t>
                      </a:r>
                      <a:endParaRPr lang="ko-KR" altLang="en-US" sz="1800" dirty="0"/>
                    </a:p>
                  </a:txBody>
                  <a:tcPr marT="45697" marB="45697"/>
                </a:tc>
              </a:tr>
              <a:tr h="740842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/>
                        <a:t>24</a:t>
                      </a:r>
                      <a:endParaRPr lang="ko-KR" altLang="en-US" sz="1800" dirty="0"/>
                    </a:p>
                  </a:txBody>
                  <a:tcPr marT="45697" marB="45697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/>
                        <a:t>1,</a:t>
                      </a:r>
                      <a:r>
                        <a:rPr lang="en-US" altLang="ko-KR" sz="1800" baseline="0" dirty="0" smtClean="0"/>
                        <a:t> [1/2]</a:t>
                      </a:r>
                      <a:endParaRPr lang="ko-KR" altLang="en-US" sz="1800" dirty="0"/>
                    </a:p>
                  </a:txBody>
                  <a:tcPr marT="45697" marB="45697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/>
                        <a:t>4</a:t>
                      </a:r>
                      <a:endParaRPr lang="ko-KR" altLang="en-US" sz="1800" dirty="0"/>
                    </a:p>
                  </a:txBody>
                  <a:tcPr marT="45697" marB="45697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/>
                        <a:t>(2,2)</a:t>
                      </a:r>
                      <a:endParaRPr lang="ko-KR" altLang="en-US" sz="1800" dirty="0"/>
                    </a:p>
                  </a:txBody>
                  <a:tcPr marT="45697" marB="45697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GB" altLang="ko-KR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FD-CDM2, CDM4(FD2,TD2), CDM8</a:t>
                      </a:r>
                      <a:endParaRPr lang="ko-KR" altLang="en-US" sz="1800" dirty="0"/>
                    </a:p>
                  </a:txBody>
                  <a:tcPr marT="45697" marB="45697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12726</TotalTime>
  <Words>100</Words>
  <Application>Microsoft Office PowerPoint</Application>
  <PresentationFormat>화면 슬라이드 쇼(4:3)</PresentationFormat>
  <Paragraphs>35</Paragraphs>
  <Slides>3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9" baseType="lpstr">
      <vt:lpstr>ＭＳ Ｐゴシック</vt:lpstr>
      <vt:lpstr>굴림</vt:lpstr>
      <vt:lpstr>맑은 고딕</vt:lpstr>
      <vt:lpstr>Arial</vt:lpstr>
      <vt:lpstr>Calibri</vt:lpstr>
      <vt:lpstr>Office Theme</vt:lpstr>
      <vt:lpstr>WF on 24-port CSI-RS</vt:lpstr>
      <vt:lpstr>Background</vt:lpstr>
      <vt:lpstr>Proposal</vt:lpstr>
    </vt:vector>
  </TitlesOfParts>
  <Company>Ericsson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resource allocation in PC5-based V2V</dc:title>
  <dc:creator>박종현/책임연구원/차세대표준(연)ACS팀(jonghyun10.park@lge.com)</dc:creator>
  <cp:lastModifiedBy>차현수/선임연구원/차세대표준(연)ACS팀(hyunsu.cha@lge.com)</cp:lastModifiedBy>
  <cp:revision>561</cp:revision>
  <dcterms:created xsi:type="dcterms:W3CDTF">2014-02-12T17:53:51Z</dcterms:created>
  <dcterms:modified xsi:type="dcterms:W3CDTF">2017-08-21T17:05:56Z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1429513604</vt:lpwstr>
  </property>
</Properties>
</file>