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21" autoAdjust="0"/>
    <p:restoredTop sz="94660"/>
  </p:normalViewPr>
  <p:slideViewPr>
    <p:cSldViewPr snapToGrid="0">
      <p:cViewPr varScale="1">
        <p:scale>
          <a:sx n="72" d="100"/>
          <a:sy n="72" d="100"/>
        </p:scale>
        <p:origin x="954"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5FA0EA2-EFA5-4DD1-8CA0-CC7640E454A9}" type="datetimeFigureOut">
              <a:rPr lang="en-US" smtClean="0"/>
              <a:pPr/>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495907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352810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2806054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5FA0EA2-EFA5-4DD1-8CA0-CC7640E454A9}" type="datetimeFigureOut">
              <a:rPr lang="en-US" smtClean="0"/>
              <a:pPr/>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34736452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FA0EA2-EFA5-4DD1-8CA0-CC7640E454A9}" type="datetimeFigureOut">
              <a:rPr lang="en-US" smtClean="0"/>
              <a:pPr/>
              <a:t>8/25/2017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982120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5FA0EA2-EFA5-4DD1-8CA0-CC7640E454A9}" type="datetimeFigureOut">
              <a:rPr lang="en-US" smtClean="0"/>
              <a:pPr/>
              <a:t>8/25/2017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558065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5FA0EA2-EFA5-4DD1-8CA0-CC7640E454A9}" type="datetimeFigureOut">
              <a:rPr lang="en-US" smtClean="0"/>
              <a:pPr/>
              <a:t>8/25/2017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79090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FA0EA2-EFA5-4DD1-8CA0-CC7640E454A9}" type="datetimeFigureOut">
              <a:rPr lang="en-US" smtClean="0"/>
              <a:pPr/>
              <a:t>8/25/2017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15456421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FA0EA2-EFA5-4DD1-8CA0-CC7640E454A9}" type="datetimeFigureOut">
              <a:rPr lang="en-US" smtClean="0"/>
              <a:pPr/>
              <a:t>8/25/2017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898546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8/25/2017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297173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5FA0EA2-EFA5-4DD1-8CA0-CC7640E454A9}" type="datetimeFigureOut">
              <a:rPr lang="en-US" smtClean="0"/>
              <a:pPr/>
              <a:t>8/25/2017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5843964-EEEF-431C-996C-F5FFCDCD8C58}" type="slidenum">
              <a:rPr lang="en-US" smtClean="0"/>
              <a:pPr/>
              <a:t>‹#›</a:t>
            </a:fld>
            <a:endParaRPr lang="en-US"/>
          </a:p>
        </p:txBody>
      </p:sp>
    </p:spTree>
    <p:extLst>
      <p:ext uri="{BB962C8B-B14F-4D97-AF65-F5344CB8AC3E}">
        <p14:creationId xmlns:p14="http://schemas.microsoft.com/office/powerpoint/2010/main" val="400253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FA0EA2-EFA5-4DD1-8CA0-CC7640E454A9}" type="datetimeFigureOut">
              <a:rPr lang="en-US" smtClean="0"/>
              <a:pPr/>
              <a:t>8/25/2017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43964-EEEF-431C-996C-F5FFCDCD8C58}" type="slidenum">
              <a:rPr lang="en-US" smtClean="0"/>
              <a:pPr/>
              <a:t>‹#›</a:t>
            </a:fld>
            <a:endParaRPr lang="en-US"/>
          </a:p>
        </p:txBody>
      </p:sp>
    </p:spTree>
    <p:extLst>
      <p:ext uri="{BB962C8B-B14F-4D97-AF65-F5344CB8AC3E}">
        <p14:creationId xmlns:p14="http://schemas.microsoft.com/office/powerpoint/2010/main" val="29584879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33843" y="1985269"/>
            <a:ext cx="10924314" cy="1616769"/>
          </a:xfrm>
        </p:spPr>
        <p:txBody>
          <a:bodyPr>
            <a:normAutofit fontScale="90000"/>
          </a:bodyPr>
          <a:lstStyle/>
          <a:p>
            <a:r>
              <a:rPr lang="en-US" dirty="0"/>
              <a:t>WF On improved Random Access Procedure for NB-IoT Rel-14</a:t>
            </a:r>
          </a:p>
        </p:txBody>
      </p:sp>
      <p:sp>
        <p:nvSpPr>
          <p:cNvPr id="3" name="Subtitle 2"/>
          <p:cNvSpPr>
            <a:spLocks noGrp="1"/>
          </p:cNvSpPr>
          <p:nvPr>
            <p:ph type="subTitle" idx="1"/>
          </p:nvPr>
        </p:nvSpPr>
        <p:spPr/>
        <p:txBody>
          <a:bodyPr/>
          <a:lstStyle/>
          <a:p>
            <a:r>
              <a:rPr lang="en-US" dirty="0"/>
              <a:t>Ericsson, </a:t>
            </a:r>
          </a:p>
        </p:txBody>
      </p:sp>
      <p:sp>
        <p:nvSpPr>
          <p:cNvPr id="4" name="Rectangle 3"/>
          <p:cNvSpPr>
            <a:spLocks noChangeArrowheads="1"/>
          </p:cNvSpPr>
          <p:nvPr/>
        </p:nvSpPr>
        <p:spPr bwMode="auto">
          <a:xfrm>
            <a:off x="9528313" y="171398"/>
            <a:ext cx="23876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dirty="0"/>
              <a:t>R1-1714619</a:t>
            </a:r>
            <a:endParaRPr lang="en-US" altLang="en-US" sz="1800" b="1" dirty="0">
              <a:latin typeface="Arial" charset="0"/>
            </a:endParaRPr>
          </a:p>
        </p:txBody>
      </p:sp>
      <p:sp>
        <p:nvSpPr>
          <p:cNvPr id="5" name="TextBox 4"/>
          <p:cNvSpPr txBox="1">
            <a:spLocks noChangeArrowheads="1"/>
          </p:cNvSpPr>
          <p:nvPr/>
        </p:nvSpPr>
        <p:spPr bwMode="auto">
          <a:xfrm>
            <a:off x="152400" y="174536"/>
            <a:ext cx="5540062"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latin typeface="Arial Unicode MS" pitchFamily="50" charset="-127"/>
                <a:ea typeface="Arial Unicode MS" pitchFamily="50" charset="-127"/>
                <a:cs typeface="Arial Unicode MS" pitchFamily="50" charset="-127"/>
              </a:rPr>
              <a:t>3GPP TSG RAN WG1 </a:t>
            </a:r>
            <a:r>
              <a:rPr lang="en-US" altLang="zh-CN" sz="1800" dirty="0">
                <a:latin typeface="Arial Unicode MS" pitchFamily="50" charset="-127"/>
                <a:ea typeface="Arial Unicode MS" pitchFamily="50" charset="-127"/>
                <a:cs typeface="Arial Unicode MS" pitchFamily="50" charset="-127"/>
              </a:rPr>
              <a:t>Meeting #90</a:t>
            </a:r>
            <a:endParaRPr lang="en-US" altLang="ja-JP" sz="1800" dirty="0">
              <a:latin typeface="Arial Unicode MS" pitchFamily="50" charset="-127"/>
              <a:ea typeface="Arial Unicode MS" pitchFamily="50" charset="-127"/>
              <a:cs typeface="Arial Unicode MS" pitchFamily="50" charset="-127"/>
            </a:endParaRPr>
          </a:p>
          <a:p>
            <a:pPr>
              <a:buNone/>
            </a:pPr>
            <a:r>
              <a:rPr lang="en-US" sz="1800"/>
              <a:t>Prague, CZ, Aug 21-25, 2017</a:t>
            </a:r>
          </a:p>
          <a:p>
            <a:pPr>
              <a:spcBef>
                <a:spcPct val="0"/>
              </a:spcBef>
              <a:buNone/>
            </a:pPr>
            <a:r>
              <a:rPr lang="en-US" altLang="ja-JP" sz="1800">
                <a:latin typeface="Arial Unicode MS" pitchFamily="50" charset="-127"/>
                <a:ea typeface="Arial Unicode MS" pitchFamily="50" charset="-127"/>
                <a:cs typeface="Arial Unicode MS" pitchFamily="50" charset="-127"/>
              </a:rPr>
              <a:t>Agenda </a:t>
            </a:r>
            <a:r>
              <a:rPr lang="en-US" altLang="ja-JP" sz="1800" dirty="0">
                <a:latin typeface="Arial Unicode MS" pitchFamily="50" charset="-127"/>
                <a:ea typeface="Arial Unicode MS" pitchFamily="50" charset="-127"/>
                <a:cs typeface="Arial Unicode MS" pitchFamily="50" charset="-127"/>
              </a:rPr>
              <a:t>item 5.2.7.1.3</a:t>
            </a:r>
            <a:endParaRPr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2241737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US" dirty="0">
                <a:latin typeface="Arial" pitchFamily="34" charset="0"/>
                <a:cs typeface="Arial" pitchFamily="34" charset="0"/>
              </a:rPr>
              <a:t>Proposals</a:t>
            </a:r>
          </a:p>
        </p:txBody>
      </p:sp>
      <p:sp>
        <p:nvSpPr>
          <p:cNvPr id="3" name="Content Placeholder 2"/>
          <p:cNvSpPr>
            <a:spLocks noGrp="1"/>
          </p:cNvSpPr>
          <p:nvPr>
            <p:ph idx="1"/>
          </p:nvPr>
        </p:nvSpPr>
        <p:spPr>
          <a:xfrm>
            <a:off x="838200" y="1290918"/>
            <a:ext cx="10515600" cy="5567082"/>
          </a:xfrm>
        </p:spPr>
        <p:txBody>
          <a:bodyPr>
            <a:noAutofit/>
          </a:bodyPr>
          <a:lstStyle/>
          <a:p>
            <a:endParaRPr lang="en-US" altLang="zh-CN" dirty="0"/>
          </a:p>
          <a:p>
            <a:r>
              <a:rPr lang="en-GB" dirty="0"/>
              <a:t>Proposal: </a:t>
            </a:r>
            <a:endParaRPr lang="en-US" dirty="0"/>
          </a:p>
          <a:p>
            <a:pPr lvl="0"/>
            <a:r>
              <a:rPr lang="en-GB" dirty="0"/>
              <a:t>The following are configurable by the network:</a:t>
            </a:r>
            <a:endParaRPr lang="en-US" dirty="0"/>
          </a:p>
          <a:p>
            <a:pPr lvl="1"/>
            <a:r>
              <a:rPr lang="en-GB" dirty="0"/>
              <a:t>Specify a delta around the CE level threshold, below which the UE does not level ramp, and above which it does level ramp and power ramp</a:t>
            </a:r>
            <a:endParaRPr lang="en-US" dirty="0"/>
          </a:p>
          <a:p>
            <a:pPr lvl="1"/>
            <a:r>
              <a:rPr lang="en-GB" dirty="0"/>
              <a:t>Introduce NPUSCH power control for the Msg3 transmission in the case where NPUSCH is configured with repetitions, based on the existing open loop power control functionality but with the restriction on repetitions eliminated.</a:t>
            </a:r>
            <a:endParaRPr lang="en-US"/>
          </a:p>
          <a:p>
            <a:pPr lvl="0"/>
            <a:endParaRPr lang="en-US" sz="3200" dirty="0"/>
          </a:p>
          <a:p>
            <a:pPr marL="0" lvl="0" indent="0">
              <a:buNone/>
            </a:pPr>
            <a:endParaRPr lang="en-US" sz="2800" dirty="0"/>
          </a:p>
          <a:p>
            <a:pPr lvl="0"/>
            <a:endParaRPr lang="zh-CN" altLang="zh-CN" sz="3200" dirty="0"/>
          </a:p>
        </p:txBody>
      </p:sp>
    </p:spTree>
    <p:extLst>
      <p:ext uri="{BB962C8B-B14F-4D97-AF65-F5344CB8AC3E}">
        <p14:creationId xmlns:p14="http://schemas.microsoft.com/office/powerpoint/2010/main" val="25057095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903</TotalTime>
  <Words>104</Words>
  <Application>Microsoft Office PowerPoint</Application>
  <PresentationFormat>Widescreen</PresentationFormat>
  <Paragraphs>13</Paragraphs>
  <Slides>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Arial Unicode MS</vt:lpstr>
      <vt:lpstr>宋体</vt:lpstr>
      <vt:lpstr>Arial</vt:lpstr>
      <vt:lpstr>Calibri</vt:lpstr>
      <vt:lpstr>Calibri Light</vt:lpstr>
      <vt:lpstr>Office Theme</vt:lpstr>
      <vt:lpstr>WF On improved Random Access Procedure for NB-IoT Rel-14</vt:lpstr>
      <vt:lpstr>Proposals</vt:lpstr>
    </vt:vector>
  </TitlesOfParts>
  <Company>Huawei Technologies Co.,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UL grant in RAR</dc:title>
  <dc:creator>Matthew Webb3</dc:creator>
  <cp:lastModifiedBy>Yutao Sui</cp:lastModifiedBy>
  <cp:revision>136</cp:revision>
  <dcterms:created xsi:type="dcterms:W3CDTF">2016-03-23T22:01:47Z</dcterms:created>
  <dcterms:modified xsi:type="dcterms:W3CDTF">2017-08-25T16:04:47Z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(3)xzv/0EgN+G0jguBknbbi/NsCp6RAXmhSkVQZGCdORTx+2iubHsRGoYmENW9j6bwKrmfvqcNd
2Et26Hujvjc1pCpy0qgsiJ7UIjnczE3xyHzKcWenDVSDqDxFoqdFqlcs/AF7voXAzmUQKIoj
Ra+uqBpuCSsybLtN18hJ54J2h3IxaYmOtnbB0wgY/CZVhH+ylZDj9zZolSjIZ0+DnieX0omK
iQIcJeePolHrHqNf5B</vt:lpwstr>
  </property>
  <property fmtid="{D5CDD505-2E9C-101B-9397-08002B2CF9AE}" pid="3" name="_2015_ms_pID_7253431">
    <vt:lpwstr>sEh5yVKjdu09fXC3cYj2uuVg7in+IrqwvuCkYBXCuw9jrUJ5re3JUG
L1ltoC702Y4YdWf5BCG0XAPZWIbFZo81LKRQE0xGfndneLtziRaM7WkUDgIigcy7artFlGDB
RKfV5F5Ymch/kpLRS2ts66UPgopNQQN1LdwvDAvEZJjgu2shriUmE4G2PfnNhJugpFSJoyi0
H9PqW26OTu/1ocKBGEcBGtkKbggUGrEAddA5</vt:lpwstr>
  </property>
  <property fmtid="{D5CDD505-2E9C-101B-9397-08002B2CF9AE}" pid="4" name="_2015_ms_pID_7253432">
    <vt:lpwstr>QddRlQAeIVczlECa+1RxwJSS9ExqX2LzuoLg
0HcSyt+j</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1491239432</vt:lpwstr>
  </property>
</Properties>
</file>