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10045148" cy="2387600"/>
          </a:xfrm>
        </p:spPr>
        <p:txBody>
          <a:bodyPr>
            <a:normAutofit/>
          </a:bodyPr>
          <a:lstStyle/>
          <a:p>
            <a:r>
              <a:rPr lang="en-US" dirty="0"/>
              <a:t>WF on dedicated Physical layer scheduling request for NB-IoT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dirty="0">
                <a:latin typeface="Calibri" pitchFamily="34" charset="0"/>
                <a:cs typeface="Times New Roman" pitchFamily="18" charset="0"/>
              </a:rPr>
              <a:t>Prague, Czech Republic, 21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– 25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August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5.2.7.1.2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349948" y="291366"/>
            <a:ext cx="1604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ko-KR" dirty="0">
                <a:latin typeface="Calibri" pitchFamily="34" charset="0"/>
                <a:cs typeface="Times New Roman" pitchFamily="18" charset="0"/>
              </a:rPr>
              <a:t>R1-1714611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204127"/>
            <a:ext cx="10515600" cy="5406398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In the RAN1#88bis meeting, the following agreements were made regarding SR:</a:t>
            </a:r>
            <a:endParaRPr lang="en-US" dirty="0"/>
          </a:p>
          <a:p>
            <a:pPr lvl="1"/>
            <a:r>
              <a:rPr lang="en-US" dirty="0"/>
              <a:t>Traffic models used and SR resource configurations should be reported together with evaluations. </a:t>
            </a:r>
            <a:endParaRPr lang="en-US" sz="3200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 addition, in RAN1#89 the following agreements were made:</a:t>
            </a:r>
            <a:endParaRPr lang="en-US" sz="3600" dirty="0"/>
          </a:p>
          <a:p>
            <a:pPr lvl="1" hangingPunct="0"/>
            <a:r>
              <a:rPr lang="en-GB" i="1" dirty="0"/>
              <a:t>Piggybacked SR with HARQ-ACK is chosen between the following options, with evaluations encouraged at RAN1#90:</a:t>
            </a:r>
            <a:endParaRPr lang="en-US" dirty="0"/>
          </a:p>
          <a:p>
            <a:pPr lvl="2"/>
            <a:r>
              <a:rPr lang="en-US" i="1" dirty="0"/>
              <a:t>Option 1: QPSK-based constellation</a:t>
            </a:r>
            <a:endParaRPr lang="en-US" sz="2800" dirty="0"/>
          </a:p>
          <a:p>
            <a:pPr lvl="2"/>
            <a:r>
              <a:rPr lang="en-US" i="1" dirty="0"/>
              <a:t>Option 3: Cover code/Orthogonal sequence on ACK/NACK data symbols and/or DM-RS symbols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204127"/>
            <a:ext cx="10515600" cy="5406398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concerns of excessive UL resource usage of configuring SR is pointed out in R1-1712622. </a:t>
            </a:r>
          </a:p>
          <a:p>
            <a:pPr lvl="1" hangingPunct="0"/>
            <a:r>
              <a:rPr lang="en-US" dirty="0"/>
              <a:t>In the worst case, only 20% of the UL resource is left for NPUSCH if dedicated SR is configured.</a:t>
            </a:r>
          </a:p>
          <a:p>
            <a:pPr hangingPunct="0"/>
            <a:r>
              <a:rPr lang="en-US" sz="2800" dirty="0"/>
              <a:t>There is currently no QCI indicator in NB-IoT, therefore the eNB does not know which UE should be configured with SR. </a:t>
            </a:r>
          </a:p>
          <a:p>
            <a:pPr hangingPunct="0"/>
            <a:r>
              <a:rPr lang="en-US" dirty="0"/>
              <a:t>Other mechanisms, e.g., using SPS for BSR report and transmitting user data during random access procedures, can also achieve similar functionality as dedicated SR without causing excessive UL resource usage.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192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6" y="1309623"/>
            <a:ext cx="87370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lvl="1" indent="-57150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Dedicated physical layer SR is not introduced in Rel-15.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222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dedicated Physical layer scheduling request for NB-IoT</vt:lpstr>
      <vt:lpstr>Background</vt:lpstr>
      <vt:lpstr>Background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Yutao Sui</cp:lastModifiedBy>
  <cp:revision>30</cp:revision>
  <dcterms:created xsi:type="dcterms:W3CDTF">2017-08-18T07:18:33Z</dcterms:created>
  <dcterms:modified xsi:type="dcterms:W3CDTF">2017-08-24T12:10:04Z</dcterms:modified>
</cp:coreProperties>
</file>