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RRM measurement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MediaTek</a:t>
            </a:r>
            <a:r>
              <a:rPr lang="en-US" dirty="0" smtClean="0"/>
              <a:t>, Intel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89</a:t>
            </a:r>
            <a:endParaRPr lang="en-US" altLang="ja-JP" dirty="0"/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R1-1709838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In RAN1#88 following agreement was </a:t>
            </a:r>
            <a:r>
              <a:rPr lang="en-GB" sz="2400" dirty="0" smtClean="0"/>
              <a:t>made</a:t>
            </a:r>
          </a:p>
          <a:p>
            <a:pPr lvl="0"/>
            <a:r>
              <a:rPr lang="en-US" sz="1800" dirty="0" smtClean="0"/>
              <a:t>For detecting non-standalone NR cell, NR should support adaptation and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1600" dirty="0" smtClean="0"/>
              <a:t>For detecting non-standalone NR cell, 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1400" dirty="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1400" dirty="0" smtClean="0"/>
              <a:t>RAN1 recommends short measurement duration than configured periodicity e.g., 1, 5 or 10 ms</a:t>
            </a:r>
          </a:p>
          <a:p>
            <a:pPr lvl="3"/>
            <a:r>
              <a:rPr lang="en-US" sz="1200" dirty="0" smtClean="0"/>
              <a:t>Note that L1/L3 filtering across multiple periods is still allowed</a:t>
            </a:r>
          </a:p>
          <a:p>
            <a:pPr lvl="2"/>
            <a:r>
              <a:rPr lang="en-US" sz="1400" dirty="0" smtClean="0">
                <a:solidFill>
                  <a:srgbClr val="7030A0"/>
                </a:solidFill>
              </a:rPr>
              <a:t>FFS more than one periodicity/timing/duration indication </a:t>
            </a:r>
          </a:p>
          <a:p>
            <a:pPr lvl="1"/>
            <a:r>
              <a:rPr lang="en-US" sz="1600" dirty="0" smtClean="0"/>
              <a:t>NR should support set of SS burst set periodicity values for adaptation and network indication</a:t>
            </a:r>
          </a:p>
          <a:p>
            <a:pPr lvl="2"/>
            <a:r>
              <a:rPr lang="en-US" sz="1400" dirty="0" smtClean="0"/>
              <a:t>Candidate periodicity values to be evaluated are [20, 40, 80 and 160 ms]  </a:t>
            </a:r>
          </a:p>
          <a:p>
            <a:pPr lvl="2"/>
            <a:r>
              <a:rPr lang="en-US" sz="1400" dirty="0" smtClean="0"/>
              <a:t>FFS other values with consideration for functionalities provided by NR-SS in connected mode</a:t>
            </a:r>
          </a:p>
          <a:p>
            <a:pPr lvl="1"/>
            <a:r>
              <a:rPr lang="en-US" sz="1600" dirty="0" smtClean="0"/>
              <a:t>FFS whether to support NR-PBCH in non-standalone NR cell</a:t>
            </a:r>
          </a:p>
          <a:p>
            <a:pPr lvl="0"/>
            <a:endParaRPr lang="en-GB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12287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dirty="0" smtClean="0"/>
              <a:t>RAN1 considers the following proposal in the next meeting:</a:t>
            </a:r>
          </a:p>
          <a:p>
            <a:pPr lvl="1"/>
            <a:r>
              <a:rPr lang="en-US" dirty="0" smtClean="0"/>
              <a:t>Only </a:t>
            </a:r>
            <a:r>
              <a:rPr lang="en-US" dirty="0" smtClean="0"/>
              <a:t>one SS burst set periodicity </a:t>
            </a:r>
            <a:r>
              <a:rPr lang="en-US" dirty="0" smtClean="0"/>
              <a:t>is indicated for UE RRM measurement per </a:t>
            </a:r>
            <a:r>
              <a:rPr lang="en-US" dirty="0" smtClean="0"/>
              <a:t>frequency </a:t>
            </a:r>
            <a:r>
              <a:rPr lang="en-US" dirty="0" smtClean="0"/>
              <a:t>layer</a:t>
            </a:r>
            <a:r>
              <a:rPr lang="en-US" sz="2000" dirty="0" smtClean="0"/>
              <a:t>, </a:t>
            </a:r>
            <a:r>
              <a:rPr lang="en-US" sz="2400" dirty="0" smtClean="0"/>
              <a:t>if indicated </a:t>
            </a:r>
            <a:endParaRPr lang="en-US" sz="2000" dirty="0" smtClean="0"/>
          </a:p>
          <a:p>
            <a:pPr lvl="2"/>
            <a:r>
              <a:rPr lang="en-US" dirty="0" smtClean="0"/>
              <a:t>Note: the above doesn’t preclude </a:t>
            </a:r>
            <a:r>
              <a:rPr lang="en-US" dirty="0" smtClean="0"/>
              <a:t>gNB</a:t>
            </a:r>
            <a:r>
              <a:rPr lang="en-US" dirty="0" smtClean="0"/>
              <a:t> to transmit the SS burst set with a smaller SS burst set periodicity.</a:t>
            </a:r>
          </a:p>
          <a:p>
            <a:pPr lvl="2"/>
            <a:r>
              <a:rPr lang="en-US" dirty="0" smtClean="0"/>
              <a:t>FFS: signaling aspects for the periodicity configuration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248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RRM measurement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mtk09788</cp:lastModifiedBy>
  <cp:revision>48</cp:revision>
  <dcterms:created xsi:type="dcterms:W3CDTF">2017-04-05T16:16:02Z</dcterms:created>
  <dcterms:modified xsi:type="dcterms:W3CDTF">2017-05-19T07:43:34Z</dcterms:modified>
</cp:coreProperties>
</file>