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71" r:id="rId6"/>
    <p:sldId id="275" r:id="rId7"/>
    <p:sldId id="276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>
      <p:cViewPr varScale="1">
        <p:scale>
          <a:sx n="94" d="100"/>
          <a:sy n="94" d="100"/>
        </p:scale>
        <p:origin x="205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0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WF </a:t>
            </a:r>
            <a:r>
              <a:rPr lang="en-US" sz="4000" dirty="0" smtClean="0"/>
              <a:t>on </a:t>
            </a:r>
            <a:r>
              <a:rPr lang="en-US" sz="4000" dirty="0" smtClean="0"/>
              <a:t>DM-RS for NR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Intel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…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760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/>
              <a:t>R1-1709788</a:t>
            </a:r>
            <a:endParaRPr lang="en-US" altLang="ja-JP" sz="2000" dirty="0" smtClean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045805" cy="1128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>
              <a:spcBef>
                <a:spcPts val="800"/>
              </a:spcBef>
              <a:buNone/>
            </a:pPr>
            <a:r>
              <a:rPr lang="en-GB" sz="1800" b="1" dirty="0"/>
              <a:t>3GPP TSG RAN WG1 Meeting #89</a:t>
            </a:r>
            <a:endParaRPr lang="en-US" sz="1800" b="1" dirty="0"/>
          </a:p>
          <a:p>
            <a:pPr>
              <a:spcBef>
                <a:spcPts val="800"/>
              </a:spcBef>
              <a:buNone/>
            </a:pPr>
            <a:r>
              <a:rPr lang="en-US" sz="1800" b="1" dirty="0"/>
              <a:t>Hangzhou, P.R. China 15th – 19th May 2017</a:t>
            </a:r>
          </a:p>
          <a:p>
            <a:pPr eaLnBrk="1" hangingPunct="1">
              <a:spcBef>
                <a:spcPts val="800"/>
              </a:spcBef>
              <a:buFontTx/>
              <a:buNone/>
            </a:pPr>
            <a:r>
              <a:rPr lang="en-US" altLang="ja-JP" sz="1800" b="1" dirty="0" smtClean="0"/>
              <a:t>Agenda item </a:t>
            </a:r>
            <a:r>
              <a:rPr lang="en-US" altLang="ja-JP" sz="1800" b="1" dirty="0" smtClean="0"/>
              <a:t>7.1.2.4.2</a:t>
            </a:r>
            <a:endParaRPr lang="en-US" altLang="ja-JP" sz="1800" b="1" dirty="0"/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200" dirty="0" smtClean="0"/>
              <a:t>RAN1 strives to reduce the number of unnecessarily DM-RS patterns and configurations without justification by performance evaluations</a:t>
            </a:r>
            <a:endParaRPr lang="en-US" sz="2200" dirty="0" smtClean="0"/>
          </a:p>
          <a:p>
            <a:r>
              <a:rPr lang="en-US" sz="2200" dirty="0" smtClean="0"/>
              <a:t>NR supports </a:t>
            </a:r>
            <a:r>
              <a:rPr lang="en-US" sz="2200" dirty="0" smtClean="0"/>
              <a:t>to following antenna port multiplexing for CP-OFDM waveform as working assumption:</a:t>
            </a:r>
          </a:p>
          <a:p>
            <a:pPr lvl="1"/>
            <a:r>
              <a:rPr lang="en-US" sz="2200" dirty="0" smtClean="0"/>
              <a:t>DL</a:t>
            </a:r>
          </a:p>
          <a:p>
            <a:pPr lvl="2"/>
            <a:r>
              <a:rPr lang="en-US" sz="2200" dirty="0" smtClean="0"/>
              <a:t>FD-OCC, TDM/Repetition</a:t>
            </a:r>
          </a:p>
          <a:p>
            <a:pPr lvl="1"/>
            <a:r>
              <a:rPr lang="en-US" sz="2200" dirty="0" smtClean="0"/>
              <a:t>UL</a:t>
            </a:r>
          </a:p>
          <a:p>
            <a:pPr lvl="2"/>
            <a:r>
              <a:rPr lang="en-US" sz="2200" dirty="0" smtClean="0"/>
              <a:t>Comb with CS, TD-OCC/Repetition</a:t>
            </a:r>
          </a:p>
          <a:p>
            <a:r>
              <a:rPr lang="en-US" sz="2200" dirty="0" smtClean="0"/>
              <a:t>Note current agreement doesn’t preclude orthogonal multiplexing of DL and UL DM-RS antenna ports (see next slide)</a:t>
            </a:r>
          </a:p>
        </p:txBody>
      </p:sp>
    </p:spTree>
    <p:extLst>
      <p:ext uri="{BB962C8B-B14F-4D97-AF65-F5344CB8AC3E}">
        <p14:creationId xmlns:p14="http://schemas.microsoft.com/office/powerpoint/2010/main" val="41735097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Illustration of DL and UL antenna ports multiplexing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806" y="1905000"/>
            <a:ext cx="2531864" cy="2667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0206" y="1905000"/>
            <a:ext cx="2531864" cy="2667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73394" y="1476653"/>
            <a:ext cx="3175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Downlink DM-RS (FD-OCC)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724400" y="1476653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Uplink DM-RS (Comb-4</a:t>
            </a:r>
            <a:r>
              <a:rPr lang="en-US" dirty="0"/>
              <a:t> </a:t>
            </a:r>
            <a:r>
              <a:rPr lang="en-US" dirty="0" smtClean="0"/>
              <a:t>with CS)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69493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29BFD66497B943AA3B102F0C7B1355" ma:contentTypeVersion="3" ma:contentTypeDescription="Create a new document." ma:contentTypeScope="" ma:versionID="bfaad8acd7d275f3e3bca56f362c82b7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HR33RHYHUWRF-4-749</_dlc_DocId>
    <_dlc_DocIdUrl xmlns="c06861ca-3f08-4d07-bff7-bb15bac121f4">
      <Url>https://projects.qualcomm.com/sites/pentari/_layouts/15/DocIdRedir.aspx?ID=HR33RHYHUWRF-4-749</Url>
      <Description>HR33RHYHUWRF-4-749</Description>
    </_dlc_DocIdUrl>
  </documentManagement>
</p:properties>
</file>

<file path=customXml/itemProps1.xml><?xml version="1.0" encoding="utf-8"?>
<ds:datastoreItem xmlns:ds="http://schemas.openxmlformats.org/officeDocument/2006/customXml" ds:itemID="{6DFFA3CA-5DE9-45AC-A9FF-26F065D8E9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3EEB7C8-6904-4D16-8A60-85A8808DE3A4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8E8458AB-044B-4DFD-B933-B4650EFBCFFD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CAC91CEF-C222-4E2A-9597-38BE71A10CBB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c06861ca-3f08-4d07-bff7-bb15bac121f4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4941</TotalTime>
  <Words>110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맑은 고딕</vt:lpstr>
      <vt:lpstr>Arial</vt:lpstr>
      <vt:lpstr>Calibri</vt:lpstr>
      <vt:lpstr>Office Theme</vt:lpstr>
      <vt:lpstr>WF on DM-RS for NR</vt:lpstr>
      <vt:lpstr>Proposal</vt:lpstr>
      <vt:lpstr>Illustration of DL and UL antenna ports multiplexing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…</dc:title>
  <dc:creator>Sun, Haitong</dc:creator>
  <cp:keywords>CTPClassification=CTP_PUBLIC:VisualMarkings=</cp:keywords>
  <cp:lastModifiedBy>Intel</cp:lastModifiedBy>
  <cp:revision>249</cp:revision>
  <dcterms:created xsi:type="dcterms:W3CDTF">2006-08-16T00:00:00Z</dcterms:created>
  <dcterms:modified xsi:type="dcterms:W3CDTF">2017-05-18T11:15:30Z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c124b1e4-69f9-4a9c-b823-d491df8ec622</vt:lpwstr>
  </property>
  <property fmtid="{D5CDD505-2E9C-101B-9397-08002B2CF9AE}" pid="3" name="ContentTypeId">
    <vt:lpwstr>0x010100BC29BFD66497B943AA3B102F0C7B1355</vt:lpwstr>
  </property>
  <property fmtid="{D5CDD505-2E9C-101B-9397-08002B2CF9AE}" pid="4" name="_NewReviewCycle">
    <vt:lpwstr/>
  </property>
  <property fmtid="{D5CDD505-2E9C-101B-9397-08002B2CF9AE}" pid="5" name="TitusGUID">
    <vt:lpwstr>6cbb4a32-68cb-44e5-a4f4-0c5cdbe5b100</vt:lpwstr>
  </property>
  <property fmtid="{D5CDD505-2E9C-101B-9397-08002B2CF9AE}" pid="6" name="CTP_TimeStamp">
    <vt:lpwstr>2017-05-18 11:15:29Z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CTPClassification">
    <vt:lpwstr>CTP_PUBLIC</vt:lpwstr>
  </property>
</Properties>
</file>