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CSI acquisition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87235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RAN1#89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Hangzhou</a:t>
            </a:r>
            <a:r>
              <a:rPr kumimoji="1" lang="en-US" altLang="zh-CN" sz="2000" dirty="0">
                <a:solidFill>
                  <a:prstClr val="black"/>
                </a:solidFill>
              </a:rPr>
              <a:t>, P.R. China 15th – 19th May 2017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7.1.2.3.2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709779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following features for NR CSI acquisition</a:t>
            </a:r>
          </a:p>
          <a:p>
            <a:pPr lvl="1"/>
            <a:r>
              <a:rPr lang="en-US" altLang="ko-KR" sz="2000" dirty="0" smtClean="0"/>
              <a:t>Frequency domain subset restriction</a:t>
            </a:r>
          </a:p>
          <a:p>
            <a:pPr lvl="2"/>
            <a:r>
              <a:rPr lang="en-US" altLang="ko-KR" sz="1600" dirty="0" smtClean="0"/>
              <a:t>FFS on number of configurable subsets</a:t>
            </a:r>
          </a:p>
          <a:p>
            <a:pPr lvl="2"/>
            <a:r>
              <a:rPr lang="en-US" altLang="ko-KR" sz="1600" dirty="0" smtClean="0"/>
              <a:t>FFS on detailed signaling/configuration</a:t>
            </a:r>
          </a:p>
          <a:p>
            <a:pPr lvl="1"/>
            <a:r>
              <a:rPr lang="en-US" altLang="ko-KR" sz="2000" dirty="0" smtClean="0"/>
              <a:t>For time domain, measurement restriction of channel and interference measurement</a:t>
            </a:r>
          </a:p>
          <a:p>
            <a:pPr lvl="1"/>
            <a:r>
              <a:rPr lang="en-US" altLang="ko-KR" sz="2000" dirty="0" smtClean="0"/>
              <a:t>For frequency domain, measurement restriction of interference measurement</a:t>
            </a:r>
          </a:p>
          <a:p>
            <a:pPr lvl="2"/>
            <a:r>
              <a:rPr lang="en-US" altLang="ko-KR" sz="1600" dirty="0" smtClean="0"/>
              <a:t>FFS on measurement restriction of channel measurement </a:t>
            </a:r>
          </a:p>
          <a:p>
            <a:pPr lvl="1"/>
            <a:r>
              <a:rPr lang="en-US" altLang="ko-KR" sz="2000" dirty="0" smtClean="0"/>
              <a:t>CSI reporting via short duration PUCCH</a:t>
            </a:r>
          </a:p>
          <a:p>
            <a:pPr lvl="2"/>
            <a:r>
              <a:rPr lang="en-US" altLang="ko-KR" sz="1600" dirty="0" smtClean="0"/>
              <a:t>FFS on detailed setting in CSI reporting setting</a:t>
            </a:r>
          </a:p>
          <a:p>
            <a:pPr lvl="1"/>
            <a:r>
              <a:rPr lang="en-US" altLang="ko-KR" sz="2000" dirty="0" smtClean="0"/>
              <a:t>CSI reporting via long duration PUCCH</a:t>
            </a:r>
          </a:p>
          <a:p>
            <a:pPr lvl="2"/>
            <a:r>
              <a:rPr lang="en-US" altLang="ko-KR" sz="1600" dirty="0" smtClean="0"/>
              <a:t>FFS on detailed </a:t>
            </a:r>
            <a:r>
              <a:rPr lang="en-US" altLang="ko-KR" sz="1600" dirty="0"/>
              <a:t>setting </a:t>
            </a:r>
            <a:r>
              <a:rPr lang="en-US" altLang="ko-KR" sz="1600" dirty="0" smtClean="0"/>
              <a:t>in </a:t>
            </a:r>
            <a:r>
              <a:rPr lang="en-US" altLang="ko-KR" sz="1600" dirty="0"/>
              <a:t>CSI reporting setting</a:t>
            </a:r>
            <a:endParaRPr lang="en-US" altLang="ko-KR" sz="1600" dirty="0" smtClean="0"/>
          </a:p>
          <a:p>
            <a:pPr lvl="1"/>
            <a:r>
              <a:rPr lang="en-US" altLang="ko-KR" sz="2000" dirty="0" smtClean="0"/>
              <a:t>PUCCH reporting which is contained in a single slot</a:t>
            </a:r>
          </a:p>
          <a:p>
            <a:pPr lvl="2"/>
            <a:r>
              <a:rPr lang="en-US" altLang="ko-KR" sz="1600" dirty="0" smtClean="0"/>
              <a:t>No dependence between multiple PUCCH reporting</a:t>
            </a:r>
          </a:p>
          <a:p>
            <a:pPr lvl="2"/>
            <a:r>
              <a:rPr lang="en-US" altLang="ko-KR" sz="1600" dirty="0" smtClean="0"/>
              <a:t>FFS on PUCCH reporting which is contained in multiple slots</a:t>
            </a:r>
            <a:endParaRPr lang="en-US" altLang="ko-KR" sz="1600" dirty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210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1603</TotalTime>
  <Words>131</Words>
  <Application>Microsoft Office PowerPoint</Application>
  <PresentationFormat>화면 슬라이드 쇼(4:3)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CSI acquisition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23</cp:revision>
  <dcterms:created xsi:type="dcterms:W3CDTF">2016-11-10T10:16:49Z</dcterms:created>
  <dcterms:modified xsi:type="dcterms:W3CDTF">2017-05-18T09:46:59Z</dcterms:modified>
</cp:coreProperties>
</file>