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14" y="108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bandwidth part for efficient wideband operation </a:t>
            </a:r>
            <a:r>
              <a:rPr lang="en-US" dirty="0" smtClean="0"/>
              <a:t>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R1-1709736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9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89</a:t>
            </a:r>
            <a:endParaRPr lang="en-US" altLang="zh-CN" sz="2400" dirty="0"/>
          </a:p>
          <a:p>
            <a:r>
              <a:rPr lang="en-US" altLang="zh-CN" sz="2400" dirty="0" smtClean="0"/>
              <a:t>Hangzhou, China,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7.1.7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C</a:t>
            </a:r>
            <a:r>
              <a:rPr lang="en-GB" dirty="0" smtClean="0"/>
              <a:t>onfiguration </a:t>
            </a:r>
            <a:r>
              <a:rPr lang="en-GB" dirty="0"/>
              <a:t>of a </a:t>
            </a:r>
            <a:r>
              <a:rPr lang="en-GB" dirty="0" smtClean="0"/>
              <a:t>DL bandwidth part further includes at least one CORESET</a:t>
            </a:r>
            <a:endParaRPr lang="en-US" dirty="0" smtClean="0"/>
          </a:p>
          <a:p>
            <a:pPr lvl="1"/>
            <a:r>
              <a:rPr lang="en-US" dirty="0" smtClean="0"/>
              <a:t>Each CORESET consists of a set of PRBs spanning within the corresponding DL bandwidth part</a:t>
            </a:r>
          </a:p>
          <a:p>
            <a:pPr lvl="1"/>
            <a:r>
              <a:rPr lang="en-US" dirty="0" smtClean="0"/>
              <a:t>UE is expected to only monitor the CORESET in an active DL bandwidth part</a:t>
            </a:r>
          </a:p>
          <a:p>
            <a:pPr lvl="1"/>
            <a:r>
              <a:rPr lang="en-US" dirty="0" smtClean="0"/>
              <a:t>PDSCH in an active DL bandwidth part is scheduled by the PDCCH in the same DL bandwidth part</a:t>
            </a:r>
          </a:p>
          <a:p>
            <a:pPr lvl="1"/>
            <a:r>
              <a:rPr lang="en-US" dirty="0" smtClean="0"/>
              <a:t>PUSCH in an active UL bandwidth part is scheduled by the PDCCH in an active DL bandwidth part associated to the same UL bandwidth part</a:t>
            </a:r>
          </a:p>
          <a:p>
            <a:r>
              <a:rPr lang="en-GB" dirty="0" smtClean="0"/>
              <a:t>For the indication of active DL/UL bandwidth part(s) to a UE, the following options are considered</a:t>
            </a:r>
          </a:p>
          <a:p>
            <a:pPr lvl="1"/>
            <a:r>
              <a:rPr lang="en-GB" dirty="0" smtClean="0"/>
              <a:t>Option #1: DCI</a:t>
            </a:r>
          </a:p>
          <a:p>
            <a:pPr lvl="1"/>
            <a:r>
              <a:rPr lang="en-GB" dirty="0" smtClean="0"/>
              <a:t>Option #2: MAC CE</a:t>
            </a:r>
          </a:p>
          <a:p>
            <a:pPr lvl="1"/>
            <a:r>
              <a:rPr lang="en-GB" dirty="0" smtClean="0"/>
              <a:t>Option #3: Time pattern (e.g. DRX like)</a:t>
            </a:r>
          </a:p>
          <a:p>
            <a:pPr marL="0" indent="0">
              <a:buNone/>
            </a:pPr>
            <a:endParaRPr lang="en-GB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7042</TotalTime>
  <Words>160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part for efficient wideband operation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466</cp:revision>
  <dcterms:created xsi:type="dcterms:W3CDTF">2006-08-16T00:00:00Z</dcterms:created>
  <dcterms:modified xsi:type="dcterms:W3CDTF">2017-05-18T03:04:50Z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