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2" r:id="rId4"/>
    <p:sldId id="29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Simulation Assumptions for </a:t>
            </a:r>
            <a:r>
              <a:rPr lang="en-US" altLang="zh-CN"/>
              <a:t>Backhaul Latency </a:t>
            </a:r>
            <a:r>
              <a:rPr lang="en-US" altLang="zh-CN" dirty="0"/>
              <a:t>and Fixed UE Height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Nokia, Alcatel-Lucent Shanghai Bell,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273750" y="27583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R1-1709697</a:t>
            </a:r>
            <a:endParaRPr lang="en-US" altLang="en-US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P.R. China, May 15th – 19th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6.2.8.2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The inter-site backhaul latency might be non-ideal in the realistic network deployment. </a:t>
            </a:r>
          </a:p>
          <a:p>
            <a:pPr lvl="1"/>
            <a:r>
              <a:rPr lang="en-GB" sz="2000" dirty="0"/>
              <a:t>The simulation assumptions in TR 36.874 for non-ideal backhaul</a:t>
            </a:r>
          </a:p>
          <a:p>
            <a:pPr lvl="2"/>
            <a:r>
              <a:rPr lang="en-GB" sz="1800" dirty="0"/>
              <a:t>{5, 50}</a:t>
            </a:r>
            <a:r>
              <a:rPr lang="en-GB" sz="1800" dirty="0" err="1"/>
              <a:t>ms</a:t>
            </a:r>
            <a:r>
              <a:rPr lang="en-GB" sz="1800" dirty="0"/>
              <a:t> mandatory, {2, 10, 30}</a:t>
            </a:r>
            <a:r>
              <a:rPr lang="en-GB" sz="1800" dirty="0" err="1"/>
              <a:t>ms</a:t>
            </a:r>
            <a:r>
              <a:rPr lang="en-GB" sz="1800" dirty="0"/>
              <a:t> optional.</a:t>
            </a:r>
          </a:p>
          <a:p>
            <a:pPr lvl="1"/>
            <a:r>
              <a:rPr lang="en-GB" sz="2000" dirty="0"/>
              <a:t>The simulation assumptions in TR 36.741 for non-ideal backhaul </a:t>
            </a:r>
          </a:p>
          <a:p>
            <a:pPr lvl="2"/>
            <a:r>
              <a:rPr lang="en-US" sz="1800" dirty="0"/>
              <a:t>0ms, 2ms (optional), 5ms, 50ms.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423863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The agreed simulation assumptions in RAN1#88bis for aerial-UE height are </a:t>
            </a:r>
          </a:p>
          <a:p>
            <a:pPr lvl="1"/>
            <a:r>
              <a:rPr lang="nl-NL" sz="2000" dirty="0" err="1"/>
              <a:t>Uniformly</a:t>
            </a:r>
            <a:r>
              <a:rPr lang="nl-NL" sz="2000" dirty="0"/>
              <a:t> </a:t>
            </a:r>
            <a:r>
              <a:rPr lang="nl-NL" sz="2000" dirty="0" err="1"/>
              <a:t>distributed</a:t>
            </a:r>
            <a:r>
              <a:rPr lang="nl-NL" sz="2000" dirty="0"/>
              <a:t> </a:t>
            </a:r>
            <a:r>
              <a:rPr lang="nl-NL" sz="2000" dirty="0" err="1"/>
              <a:t>between</a:t>
            </a:r>
            <a:r>
              <a:rPr lang="nl-NL" sz="2000" dirty="0"/>
              <a:t> 1.5 m </a:t>
            </a:r>
            <a:r>
              <a:rPr lang="nl-NL" sz="2000" dirty="0" err="1"/>
              <a:t>and</a:t>
            </a:r>
            <a:r>
              <a:rPr lang="nl-NL" sz="2000" dirty="0"/>
              <a:t> [150]m</a:t>
            </a:r>
            <a:endParaRPr lang="en-GB" sz="2000" dirty="0"/>
          </a:p>
          <a:p>
            <a:pPr lvl="1"/>
            <a:r>
              <a:rPr lang="nl-NL" sz="2000" dirty="0" err="1"/>
              <a:t>Optionally</a:t>
            </a:r>
            <a:r>
              <a:rPr lang="nl-NL" sz="2000" dirty="0"/>
              <a:t>: </a:t>
            </a:r>
            <a:r>
              <a:rPr lang="nl-NL" sz="2000" dirty="0" err="1"/>
              <a:t>fixed</a:t>
            </a:r>
            <a:r>
              <a:rPr lang="nl-NL" sz="2000" dirty="0"/>
              <a:t> </a:t>
            </a:r>
            <a:r>
              <a:rPr lang="nl-NL" sz="2000" dirty="0" err="1"/>
              <a:t>height</a:t>
            </a:r>
            <a:r>
              <a:rPr lang="nl-NL" sz="2000" dirty="0"/>
              <a:t> </a:t>
            </a:r>
            <a:r>
              <a:rPr lang="nl-NL" sz="2000" dirty="0" err="1"/>
              <a:t>values</a:t>
            </a:r>
            <a:r>
              <a:rPr lang="nl-NL" sz="2000" dirty="0"/>
              <a:t> in </a:t>
            </a:r>
            <a:r>
              <a:rPr lang="nl-NL" sz="2000" dirty="0" err="1"/>
              <a:t>the</a:t>
            </a:r>
            <a:r>
              <a:rPr lang="nl-NL" sz="2000" dirty="0"/>
              <a:t> range </a:t>
            </a:r>
            <a:r>
              <a:rPr lang="nl-NL" sz="2000" dirty="0" err="1"/>
              <a:t>between</a:t>
            </a:r>
            <a:r>
              <a:rPr lang="nl-NL" sz="2000" dirty="0"/>
              <a:t> 1.5m </a:t>
            </a:r>
            <a:r>
              <a:rPr lang="nl-NL" sz="2000" dirty="0" err="1"/>
              <a:t>and</a:t>
            </a:r>
            <a:r>
              <a:rPr lang="nl-NL" sz="2000" dirty="0"/>
              <a:t> [150]m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/>
              <a:t>The agreed requirement for target UAV height in RAN2#98 meeting is up to 300m.</a:t>
            </a:r>
          </a:p>
          <a:p>
            <a:pPr lvl="1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94721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Proposal 1: Consider the backhaul link delay of 0ms, 5ms or 50ms in the simulation assumptions.</a:t>
            </a:r>
          </a:p>
          <a:p>
            <a:endParaRPr lang="en-GB" sz="2400" dirty="0"/>
          </a:p>
          <a:p>
            <a:r>
              <a:rPr lang="en-GB" sz="2400" dirty="0"/>
              <a:t>Proposal 2: Consider [50]m, [150]m, [200]m, [250]m and [300]m as the simulation assumptions for the cases with fixed aerial-UT height.</a:t>
            </a:r>
          </a:p>
        </p:txBody>
      </p:sp>
    </p:spTree>
    <p:extLst>
      <p:ext uri="{BB962C8B-B14F-4D97-AF65-F5344CB8AC3E}">
        <p14:creationId xmlns:p14="http://schemas.microsoft.com/office/powerpoint/2010/main" val="778543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13646</TotalTime>
  <Words>214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Simulation Assumptions for Backhaul Latency and Fixed UE Height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Xiong, Zhilan (Nokia - GB/Bristol)</cp:lastModifiedBy>
  <cp:revision>1375</cp:revision>
  <dcterms:created xsi:type="dcterms:W3CDTF">2015-04-22T00:12:23Z</dcterms:created>
  <dcterms:modified xsi:type="dcterms:W3CDTF">2017-05-18T02:48:56Z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