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54" d="100"/>
          <a:sy n="54" d="100"/>
        </p:scale>
        <p:origin x="84" y="456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WG1 #89						R1-</a:t>
            </a:r>
            <a:r>
              <a:rPr lang="en-US" sz="2400" b="1" dirty="0"/>
              <a:t>1709603</a:t>
            </a:r>
            <a:endParaRPr lang="en-GB" sz="2400" b="1" dirty="0"/>
          </a:p>
          <a:p>
            <a:r>
              <a:rPr lang="en-GB" sz="2400" b="1" dirty="0"/>
              <a:t>Hangzhou, China, 15</a:t>
            </a:r>
            <a:r>
              <a:rPr lang="en-GB" sz="2400" b="1" baseline="30000" dirty="0"/>
              <a:t>th</a:t>
            </a:r>
            <a:r>
              <a:rPr lang="en-GB" sz="2400" b="1" dirty="0"/>
              <a:t> – 19</a:t>
            </a:r>
            <a:r>
              <a:rPr lang="en-GB" sz="2400" b="1" baseline="30000" dirty="0"/>
              <a:t>th</a:t>
            </a:r>
            <a:r>
              <a:rPr lang="en-GB" sz="2400" b="1" dirty="0"/>
              <a:t>  May 2017</a:t>
            </a:r>
            <a:endParaRPr lang="en-US" altLang="ja-JP" sz="2400" dirty="0"/>
          </a:p>
          <a:p>
            <a:r>
              <a:rPr kumimoji="1" lang="en-US" altLang="ja-JP" sz="2400" dirty="0"/>
              <a:t>Agenda: 7.1.2.4.2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TD multiplexing of DL DMRS for 2-symbol front-load DMRS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</a:t>
            </a:r>
            <a:r>
              <a:rPr lang="en-US" sz="2800" dirty="0" err="1"/>
              <a:t>Xinwei</a:t>
            </a:r>
            <a:r>
              <a:rPr lang="en-US" sz="2800" dirty="0"/>
              <a:t>, Ericsson, </a:t>
            </a:r>
            <a:r>
              <a:rPr lang="en-US" sz="2800" dirty="0" err="1"/>
              <a:t>Spreadtrum</a:t>
            </a:r>
            <a:r>
              <a:rPr lang="en-US" sz="2800" dirty="0"/>
              <a:t>, LGE, NTT DOCOMO, </a:t>
            </a:r>
            <a:r>
              <a:rPr lang="en-US" sz="2800" dirty="0" err="1"/>
              <a:t>CEWiT</a:t>
            </a:r>
            <a:r>
              <a:rPr lang="en-US" sz="2800" dirty="0"/>
              <a:t>, IITM, </a:t>
            </a:r>
            <a:r>
              <a:rPr lang="en-US" sz="2800" dirty="0" err="1"/>
              <a:t>InterDigital</a:t>
            </a:r>
            <a:endParaRPr lang="en-US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lvl="0"/>
            <a:endParaRPr lang="en-GB" dirty="0"/>
          </a:p>
          <a:p>
            <a:pPr lvl="0"/>
            <a:r>
              <a:rPr lang="en-GB" dirty="0"/>
              <a:t>RAN1 will definitely conclude the following down selection in the RAN1#89 meeting regarding the DMRS port multiplexing schemes for 2 adjacent front-loaded DMRS symbols in the time domain:</a:t>
            </a:r>
            <a:endParaRPr lang="en-US" sz="1800" dirty="0"/>
          </a:p>
          <a:p>
            <a:pPr lvl="1"/>
            <a:r>
              <a:rPr lang="en-GB" dirty="0"/>
              <a:t>Alt. 1: OCC</a:t>
            </a:r>
            <a:endParaRPr lang="en-US" sz="1600" dirty="0"/>
          </a:p>
          <a:p>
            <a:pPr lvl="1"/>
            <a:r>
              <a:rPr lang="en-GB" dirty="0"/>
              <a:t>Alt. 2: TDM</a:t>
            </a:r>
            <a:endParaRPr lang="en-US" sz="1600" dirty="0"/>
          </a:p>
          <a:p>
            <a:pPr lvl="1"/>
            <a:r>
              <a:rPr lang="en-GB" dirty="0"/>
              <a:t>Alt. 3: Frequency domain multiplexing only with the time domain repetition/ with a pattern shift</a:t>
            </a:r>
            <a:endParaRPr lang="en-US" sz="1600" dirty="0"/>
          </a:p>
          <a:p>
            <a:pPr lvl="1"/>
            <a:r>
              <a:rPr lang="en-GB" dirty="0"/>
              <a:t>Alt. 4: Configure between Alt. 1 and Alt. 2</a:t>
            </a:r>
            <a:endParaRPr lang="en-US" sz="1600" dirty="0"/>
          </a:p>
          <a:p>
            <a:pPr lvl="2"/>
            <a:r>
              <a:rPr lang="en-GB" dirty="0"/>
              <a:t>Consider phase noise impact in the high frequency band</a:t>
            </a:r>
            <a:endParaRPr lang="en-US" sz="1400" dirty="0"/>
          </a:p>
          <a:p>
            <a:pPr lvl="1"/>
            <a:r>
              <a:rPr lang="en-GB" dirty="0"/>
              <a:t>Alt. 5: Configure between Alt. 1 and Alt. 3</a:t>
            </a:r>
            <a:endParaRPr lang="en-US" sz="16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GB" sz="2400" dirty="0"/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i="1" dirty="0"/>
              <a:t>Regarding the DMRS port multiplexing schemes for 2 adjacent front-loaded DMRS symbols in the time domain:</a:t>
            </a:r>
            <a:endParaRPr lang="en-GB" sz="2400" dirty="0"/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Alt. 1, or Alt. 3, or Alt. 5 is supported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Further </a:t>
            </a:r>
            <a:r>
              <a:rPr lang="en-GB" sz="2400" dirty="0" err="1"/>
              <a:t>downselection</a:t>
            </a:r>
            <a:r>
              <a:rPr lang="en-GB" sz="2400" dirty="0"/>
              <a:t> between the above alternatives will be concluded in this meeting.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243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176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游ゴシック</vt:lpstr>
      <vt:lpstr>Arial</vt:lpstr>
      <vt:lpstr>Calibri</vt:lpstr>
      <vt:lpstr>Calibri Light</vt:lpstr>
      <vt:lpstr>等线</vt:lpstr>
      <vt:lpstr>等线 Light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Alexandros Manolakos</cp:lastModifiedBy>
  <cp:revision>205</cp:revision>
  <dcterms:created xsi:type="dcterms:W3CDTF">2016-10-08T05:43:57Z</dcterms:created>
  <dcterms:modified xsi:type="dcterms:W3CDTF">2017-05-17T04:13:50Z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