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2" d="100"/>
          <a:sy n="92" d="100"/>
        </p:scale>
        <p:origin x="123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CSI-RS </a:t>
            </a:r>
            <a:r>
              <a:rPr lang="en-US" altLang="ja-JP" dirty="0" smtClean="0"/>
              <a:t>based RACH Configuration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kumimoji="1" lang="en-US" altLang="ja-JP" dirty="0" smtClean="0"/>
              <a:t>Ericsson, ZTE</a:t>
            </a:r>
            <a:r>
              <a:rPr kumimoji="1" lang="en-US" altLang="ja-JP" dirty="0" smtClean="0"/>
              <a:t>, </a:t>
            </a:r>
            <a:r>
              <a:rPr kumimoji="1" lang="en-US" altLang="ja-JP" dirty="0" smtClean="0"/>
              <a:t>Nokia</a:t>
            </a:r>
            <a:r>
              <a:rPr kumimoji="1" lang="en-US" altLang="ja-JP" dirty="0" smtClean="0"/>
              <a:t>, </a:t>
            </a:r>
            <a:r>
              <a:rPr kumimoji="1" lang="en-US" altLang="ja-JP" dirty="0" smtClean="0"/>
              <a:t>ASB</a:t>
            </a:r>
            <a:r>
              <a:rPr lang="en-US" altLang="ja-JP" dirty="0" smtClean="0"/>
              <a:t>, MTI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R1-1709598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462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#NR 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- 19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7</a:t>
            </a:r>
            <a:r>
              <a:rPr lang="en-US" altLang="ja-JP" sz="2400" dirty="0" smtClean="0"/>
              <a:t>.1.1.4.2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2870" y="5375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2870" y="1052736"/>
            <a:ext cx="8435280" cy="4525963"/>
          </a:xfrm>
        </p:spPr>
        <p:txBody>
          <a:bodyPr>
            <a:noAutofit/>
          </a:bodyPr>
          <a:lstStyle/>
          <a:p>
            <a:pPr algn="just"/>
            <a:r>
              <a:rPr lang="en-US" sz="2000" dirty="0"/>
              <a:t>At least for CONNECTED mode random access, gNB can configure an association between CSI-RS </a:t>
            </a:r>
            <a:r>
              <a:rPr lang="en-US" sz="2000" dirty="0" smtClean="0"/>
              <a:t>and </a:t>
            </a:r>
            <a:r>
              <a:rPr lang="en-US" sz="2000" dirty="0"/>
              <a:t>a subset of RACH resources </a:t>
            </a:r>
            <a:r>
              <a:rPr lang="en-US" sz="2000" dirty="0" smtClean="0"/>
              <a:t>and/or preambles</a:t>
            </a:r>
            <a:endParaRPr lang="en-US" sz="2000" dirty="0"/>
          </a:p>
          <a:p>
            <a:pPr marL="800100" lvl="3" indent="-342900" algn="just"/>
            <a:r>
              <a:rPr lang="en-US" sz="1600" dirty="0" smtClean="0"/>
              <a:t>A </a:t>
            </a:r>
            <a:r>
              <a:rPr lang="en-US" sz="1600" dirty="0"/>
              <a:t>UE uses either SS block or CSI-RS, </a:t>
            </a:r>
            <a:r>
              <a:rPr lang="en-US" sz="1600" dirty="0" smtClean="0"/>
              <a:t>based </a:t>
            </a:r>
            <a:r>
              <a:rPr lang="en-US" sz="1600" dirty="0"/>
              <a:t>on gNB </a:t>
            </a:r>
            <a:r>
              <a:rPr lang="en-US" sz="1600" dirty="0" smtClean="0"/>
              <a:t>configuration</a:t>
            </a:r>
          </a:p>
          <a:p>
            <a:pPr marL="1257300" lvl="4" indent="-342900" algn="just"/>
            <a:r>
              <a:rPr lang="en-US" sz="1600" dirty="0" smtClean="0"/>
              <a:t>FFS: if the CSI-RS based RACH resources are same or different from SS-block based RACH resources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10918</TotalTime>
  <Words>92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テーマ</vt:lpstr>
      <vt:lpstr>WF on CSI-RS based RACH Configuration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Sai Dhiraj Amuru</cp:lastModifiedBy>
  <cp:revision>721</cp:revision>
  <dcterms:created xsi:type="dcterms:W3CDTF">2014-09-26T23:14:47Z</dcterms:created>
  <dcterms:modified xsi:type="dcterms:W3CDTF">2017-05-17T03:29:04Z</dcterms:modified>
</cp:coreProperties>
</file>