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74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321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816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593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02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146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20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3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843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882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480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75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EEC38-F0A9-4B23-84EB-CCDA456BACA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59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WF on interference randomization for NB-IoT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3600" dirty="0"/>
              <a:t>Qualcomm, Huawei, HiSilicon</a:t>
            </a:r>
            <a:r>
              <a:rPr lang="en-US" sz="3600"/>
              <a:t>, Ericsson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0211811" y="376956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R1-1709563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237067" y="28462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Meeting #89</a:t>
            </a:r>
          </a:p>
          <a:p>
            <a:r>
              <a:rPr lang="en-US" altLang="zh-CN" b="1" dirty="0">
                <a:latin typeface="Calibri" pitchFamily="34" charset="0"/>
                <a:cs typeface="Times New Roman" pitchFamily="18" charset="0"/>
              </a:rPr>
              <a:t>Hangzhou, China, 15</a:t>
            </a:r>
            <a:r>
              <a:rPr lang="en-US" altLang="zh-CN" b="1" baseline="30000" dirty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zh-CN" b="1" dirty="0">
                <a:latin typeface="Calibri" pitchFamily="34" charset="0"/>
                <a:cs typeface="Times New Roman" pitchFamily="18" charset="0"/>
              </a:rPr>
              <a:t> - 19th May 2017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Agenda item 6.1.6</a:t>
            </a:r>
          </a:p>
        </p:txBody>
      </p:sp>
    </p:spTree>
    <p:extLst>
      <p:ext uri="{BB962C8B-B14F-4D97-AF65-F5344CB8AC3E}">
        <p14:creationId xmlns:p14="http://schemas.microsoft.com/office/powerpoint/2010/main" val="3857569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sz="3600" dirty="0"/>
              <a:t>In [1,2] performance degradation was observed for NPBCH and NB-SIB1 in interference limited scenarios.</a:t>
            </a:r>
          </a:p>
          <a:p>
            <a:pPr lvl="1"/>
            <a:r>
              <a:rPr lang="en-US" sz="3600" dirty="0"/>
              <a:t>These issues were solved for Rel-13 in [3,4]</a:t>
            </a:r>
          </a:p>
          <a:p>
            <a:pPr marL="457200" lvl="1" indent="0">
              <a:buNone/>
            </a:pPr>
            <a:endParaRPr lang="en-US" sz="3600" dirty="0"/>
          </a:p>
          <a:p>
            <a:r>
              <a:rPr lang="en-US" sz="3600" dirty="0">
                <a:effectLst/>
              </a:rPr>
              <a:t>Similar issues are present for NPDSCH and NPDCCH in the more general case [5]</a:t>
            </a:r>
            <a:endParaRPr lang="en-US" sz="3200" dirty="0">
              <a:effectLst/>
            </a:endParaRPr>
          </a:p>
          <a:p>
            <a:endParaRPr lang="en-US" sz="3600" dirty="0"/>
          </a:p>
          <a:p>
            <a:endParaRPr lang="en-US" sz="3600" dirty="0">
              <a:effectLst/>
            </a:endParaRPr>
          </a:p>
          <a:p>
            <a:pPr latinLnBrk="1"/>
            <a:r>
              <a:rPr lang="en-US" sz="3700" dirty="0"/>
              <a:t>References</a:t>
            </a:r>
            <a:r>
              <a:rPr lang="en-US" sz="4400" dirty="0"/>
              <a:t>:</a:t>
            </a:r>
          </a:p>
          <a:p>
            <a:pPr lvl="1" latinLnBrk="1"/>
            <a:r>
              <a:rPr lang="en-US" sz="2900" dirty="0"/>
              <a:t>[1] R1-1702514 “Discussion on performance issues for PBCH and SIB1 in interference-limited scenarios”</a:t>
            </a:r>
          </a:p>
          <a:p>
            <a:pPr lvl="1" latinLnBrk="1"/>
            <a:r>
              <a:rPr lang="en-US" sz="2900" dirty="0"/>
              <a:t>[2] R1-1703087  “Motivation for change to scrambling of NB-</a:t>
            </a:r>
            <a:r>
              <a:rPr lang="en-US" sz="2900" dirty="0" err="1"/>
              <a:t>IoT</a:t>
            </a:r>
            <a:r>
              <a:rPr lang="en-US" sz="2900" dirty="0"/>
              <a:t> MIB/SIB transmission”</a:t>
            </a:r>
          </a:p>
          <a:p>
            <a:pPr lvl="1" latinLnBrk="1"/>
            <a:r>
              <a:rPr lang="en-US" sz="2900" dirty="0"/>
              <a:t>[3] R1-1703964 “NPBCH symbol rotation for interference randomization in NB-</a:t>
            </a:r>
            <a:r>
              <a:rPr lang="en-US" sz="2900" dirty="0" err="1"/>
              <a:t>IoT</a:t>
            </a:r>
            <a:r>
              <a:rPr lang="en-US" sz="2900" dirty="0"/>
              <a:t> </a:t>
            </a:r>
          </a:p>
          <a:p>
            <a:pPr lvl="1" latinLnBrk="1"/>
            <a:r>
              <a:rPr lang="en-US" sz="2900" dirty="0"/>
              <a:t>[4] R1-1703913 “Correction on the scrambling of NPDSCH carrying the BCCH”</a:t>
            </a:r>
          </a:p>
          <a:p>
            <a:pPr lvl="1" latinLnBrk="1"/>
            <a:r>
              <a:rPr lang="en-US" sz="2900" dirty="0"/>
              <a:t>[5] R1-1708756  “Interference randomization for Rel-14 NB-</a:t>
            </a:r>
            <a:r>
              <a:rPr lang="en-US" sz="2900" dirty="0" err="1"/>
              <a:t>IoT</a:t>
            </a:r>
            <a:r>
              <a:rPr lang="en-US" sz="2900" dirty="0"/>
              <a:t>”</a:t>
            </a:r>
          </a:p>
          <a:p>
            <a:pPr latinLnBrk="1"/>
            <a:endParaRPr lang="en-US" sz="2400" dirty="0"/>
          </a:p>
          <a:p>
            <a:pPr marL="0" indent="0">
              <a:buNone/>
            </a:pPr>
            <a:endParaRPr lang="en-US" dirty="0">
              <a:effectLst/>
            </a:endParaRPr>
          </a:p>
          <a:p>
            <a:pPr lvl="2" fontAlgn="base" hangingPunct="0"/>
            <a:endParaRPr lang="en-US" dirty="0">
              <a:effectLst/>
            </a:endParaRPr>
          </a:p>
          <a:p>
            <a:pPr lvl="1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7349691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An interference randomization scheme based on rotated IQ symbols (similar to the one of NPBCH) is introduced in Rel-14:</a:t>
            </a:r>
          </a:p>
          <a:p>
            <a:pPr lvl="1" fontAlgn="base" hangingPunct="0"/>
            <a:r>
              <a:rPr lang="en-GB" dirty="0"/>
              <a:t>For NPDCCH:</a:t>
            </a:r>
          </a:p>
          <a:p>
            <a:pPr lvl="2" fontAlgn="base" hangingPunct="0"/>
            <a:r>
              <a:rPr lang="en-GB" dirty="0"/>
              <a:t>For Type-2 and Type1-CSS in non-anchor carriers</a:t>
            </a:r>
            <a:endParaRPr lang="en-US" dirty="0">
              <a:effectLst/>
            </a:endParaRPr>
          </a:p>
          <a:p>
            <a:pPr lvl="2" fontAlgn="base" hangingPunct="0"/>
            <a:r>
              <a:rPr lang="en-GB" dirty="0"/>
              <a:t>For Type-1A and Type-2A</a:t>
            </a:r>
            <a:r>
              <a:rPr lang="en-US" dirty="0"/>
              <a:t> CSS</a:t>
            </a:r>
          </a:p>
          <a:p>
            <a:pPr lvl="2" fontAlgn="base" hangingPunct="0"/>
            <a:r>
              <a:rPr lang="en-US" dirty="0"/>
              <a:t>[For USS, based on RRC configuration]</a:t>
            </a:r>
          </a:p>
          <a:p>
            <a:pPr lvl="1" fontAlgn="base" hangingPunct="0"/>
            <a:r>
              <a:rPr lang="en-US" dirty="0">
                <a:effectLst/>
              </a:rPr>
              <a:t>For </a:t>
            </a:r>
            <a:r>
              <a:rPr lang="en-US" dirty="0"/>
              <a:t>NPDSCH:</a:t>
            </a:r>
          </a:p>
          <a:p>
            <a:pPr lvl="2" fontAlgn="base" hangingPunct="0"/>
            <a:r>
              <a:rPr lang="en-GB" dirty="0"/>
              <a:t>For NPDSCH scrambled by RA-RNTI, TC-RNTI and P-RNTI in non-anchor carriers</a:t>
            </a:r>
            <a:endParaRPr lang="en-US" dirty="0">
              <a:effectLst/>
            </a:endParaRPr>
          </a:p>
          <a:p>
            <a:pPr lvl="2" fontAlgn="base" hangingPunct="0"/>
            <a:r>
              <a:rPr lang="en-GB" dirty="0"/>
              <a:t>For G-RNTI</a:t>
            </a:r>
          </a:p>
          <a:p>
            <a:pPr lvl="2" fontAlgn="base" hangingPunct="0"/>
            <a:r>
              <a:rPr lang="en-GB" dirty="0">
                <a:effectLst/>
              </a:rPr>
              <a:t>[For NPDSCH scrambled by C-RNTI, based on RRC configuration]</a:t>
            </a:r>
          </a:p>
          <a:p>
            <a:pPr lvl="1" fontAlgn="base" hangingPunct="0"/>
            <a:r>
              <a:rPr lang="en-GB" dirty="0">
                <a:effectLst/>
              </a:rPr>
              <a:t>FFS details of the sequence initialization </a:t>
            </a:r>
            <a:r>
              <a:rPr lang="en-GB" dirty="0" err="1">
                <a:effectLst/>
              </a:rPr>
              <a:t>c_init</a:t>
            </a:r>
            <a:r>
              <a:rPr lang="en-GB" dirty="0">
                <a:effectLst/>
              </a:rPr>
              <a:t>.</a:t>
            </a:r>
          </a:p>
          <a:p>
            <a:pPr fontAlgn="base" hangingPunct="0"/>
            <a:r>
              <a:rPr lang="en-GB" dirty="0"/>
              <a:t>For NPUSCH in Rel-14:</a:t>
            </a:r>
          </a:p>
          <a:p>
            <a:pPr lvl="1" fontAlgn="base" hangingPunct="0"/>
            <a:r>
              <a:rPr lang="en-GB" dirty="0"/>
              <a:t>In msg3 in non-anchor carrier, change the scrambling sequence initialization to a non-linear combination of cell ID and slot/frame number</a:t>
            </a:r>
          </a:p>
          <a:p>
            <a:pPr lvl="1" fontAlgn="base" hangingPunct="0"/>
            <a:r>
              <a:rPr lang="en-GB" dirty="0"/>
              <a:t>[For NPUSCH scrambled with C-RNTI, change the scrambling sequence initialization to a non-linear combination of cell ID and slot/frame number based on RRC configuration]</a:t>
            </a:r>
          </a:p>
          <a:p>
            <a:pPr lvl="1" fontAlgn="base" hangingPunct="0"/>
            <a:r>
              <a:rPr lang="en-GB" dirty="0"/>
              <a:t>FFS details of the sequence initialization </a:t>
            </a:r>
            <a:r>
              <a:rPr lang="en-GB" dirty="0" err="1"/>
              <a:t>c_init</a:t>
            </a:r>
            <a:endParaRPr lang="en-GB" dirty="0"/>
          </a:p>
          <a:p>
            <a:pPr fontAlgn="base" hangingPunct="0"/>
            <a:endParaRPr lang="en-US" dirty="0">
              <a:effectLst/>
            </a:endParaRPr>
          </a:p>
          <a:p>
            <a:pPr lvl="2" fontAlgn="base" hangingPunct="0"/>
            <a:endParaRPr lang="en-US" dirty="0">
              <a:effectLst/>
            </a:endParaRPr>
          </a:p>
          <a:p>
            <a:pPr lvl="1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172392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935</TotalTime>
  <Words>304</Words>
  <Application>Microsoft Office PowerPoint</Application>
  <PresentationFormat>Widescreen</PresentationFormat>
  <Paragraphs>37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맑은 고딕</vt:lpstr>
      <vt:lpstr>Arial</vt:lpstr>
      <vt:lpstr>Calibri</vt:lpstr>
      <vt:lpstr>Calibri Light</vt:lpstr>
      <vt:lpstr>等线</vt:lpstr>
      <vt:lpstr>Times New Roman</vt:lpstr>
      <vt:lpstr>Office Theme</vt:lpstr>
      <vt:lpstr>WF on interference randomization for NB-IoT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randomization for NB-IoT</dc:title>
  <dc:creator>Alberto Rico Alvarino</dc:creator>
  <cp:lastModifiedBy>Alberto Rico Alvarino</cp:lastModifiedBy>
  <cp:revision>17</cp:revision>
  <dcterms:created xsi:type="dcterms:W3CDTF">2017-05-15T09:46:56Z</dcterms:created>
  <dcterms:modified xsi:type="dcterms:W3CDTF">2017-05-17T23:42:18Z</dcterms:modified>
</cp:coreProperties>
</file>