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Carrier Selection in PC5 operation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#89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</a:rPr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Objective of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new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WID on 3GPP V2X Phase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(RP-170798)</a:t>
            </a:r>
          </a:p>
          <a:p>
            <a:pPr lvl="1" algn="just" fontAlgn="base"/>
            <a:r>
              <a:rPr lang="en-US" altLang="ko-KR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ko-KR" altLang="ko-KR" dirty="0">
              <a:solidFill>
                <a:srgbClr val="C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b="1" dirty="0">
                <a:solidFill>
                  <a:srgbClr val="C00000"/>
                </a:solidFill>
                <a:latin typeface="Calibri" panose="020F0502020204030204" pitchFamily="34" charset="0"/>
              </a:rPr>
              <a:t>Carrier aggregation (up to 8 PC5 carriers)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;</a:t>
            </a:r>
            <a:endParaRPr lang="ko-KR" altLang="ko-K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64QAM;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Reduce the maximum time between packet arrival at Layer 1 and resource selected for transmission;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Radio resource pool sharing between UEs using mode 3 and UEs using mode 4;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l"/>
            </a:pPr>
            <a:endParaRPr lang="en-US" altLang="ko-KR" sz="2000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UE selects a set of PC5 carrier(s) used for the actual transmission at least based on CBR measured by Rel-14 procedure.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other criteria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the time scale of TX carrier set selection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This selection applies at least when the number of supported TX carriers is smaller than the number of supported RX carriers.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FFS for other cases</a:t>
            </a:r>
            <a:endParaRPr lang="ko-KR" altLang="ko-KR" dirty="0">
              <a:latin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23620</TotalTime>
  <Words>190</Words>
  <Application>Microsoft Office PowerPoint</Application>
  <PresentationFormat>화면 슬라이드 쇼(4:3)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Carrier Selection in PC5 operation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1867</cp:revision>
  <dcterms:created xsi:type="dcterms:W3CDTF">2011-09-26T04:10:00Z</dcterms:created>
  <dcterms:modified xsi:type="dcterms:W3CDTF">2017-05-16T10:14:43Z</dcterms:modified>
</cp:coreProperties>
</file>