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90" r:id="rId5"/>
    <p:sldId id="391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27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98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DMRS multiplexing in the time domain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R1-1709477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7.1.2.4.2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Qualcomm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342000">
              <a:spcBef>
                <a:spcPts val="600"/>
              </a:spcBef>
            </a:pPr>
            <a:r>
              <a:rPr lang="en-US" altLang="zh-CN" u="sng" dirty="0" smtClean="0"/>
              <a:t>Conclusions in RAN1#88bis:</a:t>
            </a:r>
            <a:endParaRPr lang="zh-CN" altLang="zh-CN" u="sng" dirty="0" smtClean="0"/>
          </a:p>
          <a:p>
            <a:pPr marL="45720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Continue discussions/evaluations until the next meeting about following DMRS port multiplexing schemes for 2 adjacent front-loaded DMRS symbols in the time domain, and RAN1 will definitely conclude this down selection in the next meeting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1: OCC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2: TDM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3: Frequency domain multiplexing only with the time domain repetition/ with a pattern shift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4: Configure between Alt. 1 and Alt. 2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1371600" lvl="2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Consider phase noise impact in the high frequency band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Alt. 5: Configure between Alt. 1 and Alt. 3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758760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DMRS port multiplexing schemes on 2 adjacent front-loaded DMRS symbols in the time domain:</a:t>
            </a: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 Alternative 1: Support DMRS configurations with two alternatives</a:t>
            </a:r>
          </a:p>
          <a:p>
            <a:pPr marL="1028700" lvl="3"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Time domain OCC (TD-OCC) of antenna ports is supported. In addition, for the other alternative only one of following is supported:</a:t>
            </a:r>
          </a:p>
          <a:p>
            <a:pPr marL="1485900" lvl="4"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Case 1A: TDM of antenna ports</a:t>
            </a:r>
          </a:p>
          <a:p>
            <a:pPr marL="1485900" lvl="4"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Case 1B:</a:t>
            </a:r>
            <a:r>
              <a:rPr lang="en-US" altLang="zh-CN" sz="1600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Time domain repetition of all antenna ports</a:t>
            </a: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Alternative 2: Support DMRS configurations with one alternative:</a:t>
            </a:r>
          </a:p>
          <a:p>
            <a:pPr marL="1028700" lvl="3"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Case  2A: TDM of antenna ports</a:t>
            </a:r>
          </a:p>
          <a:p>
            <a:pPr marL="1028700" lvl="3"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Case 2B:</a:t>
            </a:r>
            <a:r>
              <a:rPr lang="en-US" altLang="zh-CN" sz="1600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Time domain repetition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of antenna ports</a:t>
            </a:r>
            <a:endParaRPr lang="en-US" altLang="zh-CN" sz="1600" b="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 marL="1028700" lvl="3" algn="just" eaLnBrk="1" hangingPunct="1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Case 2C: TD-OCC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of antenna ports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Notes: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This is for both SU-MIMO and MU-MIMO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If  1B or 2B is chosen then whether and/or not pattern shift is used must be decided</a:t>
            </a:r>
            <a:endParaRPr lang="en-US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Alternative 1 supported by: Ericsson, Nokia, ASB, ZTE, Qualcomm, NTT DOCOMO,  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Alternative 2 supported by: Samsung</a:t>
            </a: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24761</TotalTime>
  <Words>295</Words>
  <Application>Microsoft Office PowerPoint</Application>
  <PresentationFormat>全屏显示(4:3)</PresentationFormat>
  <Paragraphs>38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DL DMRS multiplexing in the time domain</vt:lpstr>
      <vt:lpstr>Background</vt:lpstr>
      <vt:lpstr>Proposal 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2582</cp:revision>
  <dcterms:created xsi:type="dcterms:W3CDTF">2007-12-19T20:51:45Z</dcterms:created>
  <dcterms:modified xsi:type="dcterms:W3CDTF">2017-05-16T06:36:22Z</dcterms:modified>
</cp:coreProperties>
</file>