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63" r:id="rId9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viewProps" Target="viewProps.xml"/><Relationship Id="rId5" Type="http://schemas.openxmlformats.org/officeDocument/2006/relationships/customXml" Target="../customXml/item5.xml"/><Relationship Id="rId10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HARQ process handling when switching between 1ms TTI and </a:t>
            </a:r>
            <a:r>
              <a:rPr lang="en-US" dirty="0" err="1"/>
              <a:t>sTTI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US" dirty="0"/>
              <a:t>Ericsson, Nokia, Alcatel-Lucent Shanghai Bell, NTT DOCOMO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R1-1709458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51226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#89	</a:t>
            </a:r>
          </a:p>
          <a:p>
            <a:r>
              <a:rPr lang="en-US" sz="2400" dirty="0"/>
              <a:t>Hangzhou, China, 15th - 19th May 2017</a:t>
            </a:r>
          </a:p>
          <a:p>
            <a:r>
              <a:rPr lang="en-US" altLang="ja-JP" sz="2400" dirty="0"/>
              <a:t>Agenda item 6.2.1.2.1.3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33364"/>
          </a:xfrm>
        </p:spPr>
        <p:txBody>
          <a:bodyPr>
            <a:normAutofit/>
          </a:bodyPr>
          <a:lstStyle/>
          <a:p>
            <a:pPr hangingPunct="0"/>
            <a:r>
              <a:rPr lang="sv-SE" dirty="0" err="1"/>
              <a:t>During</a:t>
            </a:r>
            <a:r>
              <a:rPr lang="sv-SE" dirty="0"/>
              <a:t> the </a:t>
            </a:r>
            <a:r>
              <a:rPr lang="sv-SE" dirty="0" err="1"/>
              <a:t>study</a:t>
            </a:r>
            <a:r>
              <a:rPr lang="sv-SE" dirty="0"/>
              <a:t> item the </a:t>
            </a:r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agreement</a:t>
            </a:r>
            <a:r>
              <a:rPr lang="sv-SE" dirty="0"/>
              <a:t> </a:t>
            </a:r>
            <a:r>
              <a:rPr lang="sv-SE" dirty="0" err="1"/>
              <a:t>was</a:t>
            </a:r>
            <a:r>
              <a:rPr lang="sv-SE" dirty="0"/>
              <a:t> </a:t>
            </a:r>
            <a:r>
              <a:rPr lang="sv-SE" dirty="0" err="1"/>
              <a:t>made</a:t>
            </a:r>
            <a:endParaRPr lang="sv-SE" dirty="0"/>
          </a:p>
          <a:p>
            <a:pPr lvl="1" hangingPunct="0"/>
            <a:r>
              <a:rPr lang="en-US" dirty="0"/>
              <a:t>For PUSCH transmission in </a:t>
            </a:r>
            <a:r>
              <a:rPr lang="en-US" dirty="0" err="1"/>
              <a:t>sTTI</a:t>
            </a:r>
            <a:r>
              <a:rPr lang="en-US" dirty="0"/>
              <a:t> (</a:t>
            </a:r>
            <a:r>
              <a:rPr lang="en-US" dirty="0" err="1"/>
              <a:t>sPUSCH</a:t>
            </a:r>
            <a:r>
              <a:rPr lang="en-US" dirty="0"/>
              <a:t> for short TTI), a UE can be dynamically (with a </a:t>
            </a:r>
            <a:r>
              <a:rPr lang="en-US" dirty="0" err="1"/>
              <a:t>subframe</a:t>
            </a:r>
            <a:r>
              <a:rPr lang="en-US" dirty="0"/>
              <a:t> to </a:t>
            </a:r>
            <a:r>
              <a:rPr lang="en-US" dirty="0" err="1"/>
              <a:t>subframe</a:t>
            </a:r>
            <a:r>
              <a:rPr lang="en-US" dirty="0"/>
              <a:t> granularity) scheduled with PUSCH and/or </a:t>
            </a:r>
            <a:r>
              <a:rPr lang="en-US" dirty="0" err="1"/>
              <a:t>sPUSCH</a:t>
            </a:r>
            <a:r>
              <a:rPr lang="en-US" dirty="0"/>
              <a:t>. </a:t>
            </a:r>
            <a:endParaRPr lang="sv-SE" dirty="0"/>
          </a:p>
          <a:p>
            <a:pPr hangingPunct="0"/>
            <a:r>
              <a:rPr lang="sv-SE" dirty="0"/>
              <a:t>In RAN1#87 the </a:t>
            </a:r>
            <a:r>
              <a:rPr lang="sv-SE" dirty="0" err="1"/>
              <a:t>following</a:t>
            </a:r>
            <a:r>
              <a:rPr lang="sv-SE" dirty="0"/>
              <a:t> </a:t>
            </a:r>
            <a:r>
              <a:rPr lang="sv-SE" dirty="0" err="1"/>
              <a:t>agreement</a:t>
            </a:r>
            <a:r>
              <a:rPr lang="sv-SE" dirty="0"/>
              <a:t> </a:t>
            </a:r>
            <a:r>
              <a:rPr lang="sv-SE" dirty="0" err="1"/>
              <a:t>was</a:t>
            </a:r>
            <a:r>
              <a:rPr lang="sv-SE" dirty="0"/>
              <a:t> </a:t>
            </a:r>
            <a:r>
              <a:rPr lang="sv-SE" dirty="0" err="1"/>
              <a:t>made</a:t>
            </a:r>
            <a:endParaRPr lang="sv-SE" dirty="0"/>
          </a:p>
          <a:p>
            <a:pPr lvl="1"/>
            <a:r>
              <a:rPr lang="en-US" dirty="0"/>
              <a:t>A UE can be dynamically (with a </a:t>
            </a:r>
            <a:r>
              <a:rPr lang="en-US" dirty="0" err="1"/>
              <a:t>subframe</a:t>
            </a:r>
            <a:r>
              <a:rPr lang="en-US" dirty="0"/>
              <a:t> to </a:t>
            </a:r>
            <a:r>
              <a:rPr lang="en-US" dirty="0" err="1"/>
              <a:t>subframe</a:t>
            </a:r>
            <a:r>
              <a:rPr lang="en-US" dirty="0"/>
              <a:t> granularity) scheduled with legacy TTI unicast PDSCH and/or short TTI unicast PDSCH</a:t>
            </a:r>
            <a:endParaRPr lang="sv-SE" dirty="0"/>
          </a:p>
          <a:p>
            <a:pPr hangingPunct="0"/>
            <a:r>
              <a:rPr lang="en-US" dirty="0"/>
              <a:t>In order not to induce losses when dynamically switching between 1ms TTI and </a:t>
            </a:r>
            <a:r>
              <a:rPr lang="en-US" dirty="0" err="1"/>
              <a:t>sTTI</a:t>
            </a:r>
            <a:r>
              <a:rPr lang="en-US" dirty="0"/>
              <a:t>, HARQ process sharing between 1ms TTI and </a:t>
            </a:r>
            <a:r>
              <a:rPr lang="en-US" dirty="0" err="1"/>
              <a:t>sTTI</a:t>
            </a:r>
            <a:r>
              <a:rPr lang="en-US" dirty="0"/>
              <a:t> is needed</a:t>
            </a:r>
          </a:p>
        </p:txBody>
      </p:sp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/>
              <a:t>On a carrier configured with sTTI operation and shortened processing time (N+3) for 1ms TTI for a UE:</a:t>
            </a:r>
          </a:p>
          <a:p>
            <a:pPr lvl="1"/>
            <a:r>
              <a:rPr lang="en-US" dirty="0"/>
              <a:t>For a HARQ process scheduled from USS, the retransmission can have a different TTI length than an earlier transmission of the same HARQ process</a:t>
            </a:r>
          </a:p>
          <a:p>
            <a:pPr lvl="2"/>
            <a:r>
              <a:rPr lang="en-US" dirty="0"/>
              <a:t>FFS: soft-buffer management in the UE</a:t>
            </a:r>
            <a:endParaRPr lang="sv-SE" dirty="0"/>
          </a:p>
          <a:p>
            <a:pPr lvl="2"/>
            <a:r>
              <a:rPr lang="en-US" dirty="0"/>
              <a:t>FFS: TX buffer management in the UE</a:t>
            </a:r>
          </a:p>
          <a:p>
            <a:pPr lvl="1"/>
            <a:r>
              <a:rPr lang="en-US" dirty="0"/>
              <a:t>The number of HARQ processes for </a:t>
            </a:r>
          </a:p>
          <a:p>
            <a:pPr lvl="2"/>
            <a:r>
              <a:rPr lang="en-US" dirty="0" err="1"/>
              <a:t>sTTI</a:t>
            </a:r>
            <a:r>
              <a:rPr lang="en-US" dirty="0"/>
              <a:t> is 16</a:t>
            </a:r>
          </a:p>
          <a:p>
            <a:pPr lvl="2"/>
            <a:r>
              <a:rPr lang="en-US" dirty="0"/>
              <a:t>1ms TTI with N+3 scheduled from USS is 16 </a:t>
            </a:r>
          </a:p>
          <a:p>
            <a:pPr lvl="2"/>
            <a:r>
              <a:rPr lang="en-US" dirty="0"/>
              <a:t>1ms TTI scheduled from CSS is 8</a:t>
            </a:r>
          </a:p>
          <a:p>
            <a:pPr lvl="2"/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54200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5NUHHDQN7SK2-1-175779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https://ericoll.internal.ericsson.com/sites/star/_layouts/DocIdRedir.aspx?ID=5NUHHDQN7SK2-1-175779</Url>
      <Description>5NUHHDQN7SK2-1-175779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Props1.xml><?xml version="1.0" encoding="utf-8"?>
<ds:datastoreItem xmlns:ds="http://schemas.openxmlformats.org/officeDocument/2006/customXml" ds:itemID="{5B2BF3EE-FD0C-4F75-9FAF-2E8BE23B65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73DA09B-56A6-4DD6-903B-C1CB8C7A78E8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22E49A4E-A7D1-4C20-8D1E-B1E95A42DCE9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CF3563FF-3CC5-4B26-BE26-33FE4A5A8DFB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85240057-4D00-4F0B-9817-37193F939DFE}">
  <ds:schemaRefs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metadata/properties"/>
    <ds:schemaRef ds:uri="7789c8df-cd92-43c1-8a83-195dbc0f0a0a"/>
    <ds:schemaRef ds:uri="http://schemas.microsoft.com/office/2006/documentManagement/types"/>
    <ds:schemaRef ds:uri="http://schemas.microsoft.com/sharepoint/v4"/>
    <ds:schemaRef ds:uri="08b2df90-05d3-4030-90d4-c9feeb4a1cd9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211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Calibri Light</vt:lpstr>
      <vt:lpstr>Office Theme</vt:lpstr>
      <vt:lpstr>WF on HARQ process handling when switching between 1ms TTI and sTTI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Laetitia Falconetti</cp:lastModifiedBy>
  <cp:revision>81</cp:revision>
  <dcterms:created xsi:type="dcterms:W3CDTF">2016-11-10T14:18:32Z</dcterms:created>
  <dcterms:modified xsi:type="dcterms:W3CDTF">2017-05-16T06:22:25Z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6293354f-e90d-4670-814a-4a6d9e099f53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