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48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#89		                </a:t>
            </a:r>
            <a:r>
              <a:rPr lang="en-US" altLang="zh-CN" sz="2400" b="1" dirty="0" smtClean="0"/>
              <a:t>R1-1709441</a:t>
            </a:r>
            <a:endParaRPr lang="en-US" altLang="zh-CN" sz="2400" dirty="0" smtClean="0"/>
          </a:p>
          <a:p>
            <a:r>
              <a:rPr lang="en-US" altLang="zh-CN" sz="2400" b="1" dirty="0" smtClean="0"/>
              <a:t>Hangzhou, China, 15-19 May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item: </a:t>
            </a:r>
            <a:r>
              <a:rPr lang="en-US" altLang="zh-CN" sz="2400" b="1" dirty="0" smtClean="0"/>
              <a:t>7.1.1.2.1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PBCH DMRS Design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334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altLang="zh-CN" sz="3100" u="sng" dirty="0" smtClean="0"/>
              <a:t>Working assumption in RAN1#88bis:</a:t>
            </a:r>
            <a:endParaRPr lang="zh-CN" altLang="zh-CN" sz="3100" dirty="0" smtClean="0"/>
          </a:p>
          <a:p>
            <a:pPr lvl="0"/>
            <a:r>
              <a:rPr lang="en-US" altLang="zh-CN" sz="2800" dirty="0" smtClean="0"/>
              <a:t>For NR-PBCH transmission, NR supports a s</a:t>
            </a:r>
            <a:r>
              <a:rPr lang="en-GB" altLang="zh-CN" sz="2800" dirty="0" smtClean="0"/>
              <a:t>ingle antenna port based transmission scheme only</a:t>
            </a:r>
            <a:r>
              <a:rPr lang="en-US" altLang="zh-CN" sz="2800" dirty="0" smtClean="0"/>
              <a:t>. </a:t>
            </a:r>
            <a:endParaRPr lang="zh-CN" altLang="zh-CN" sz="2800" dirty="0" smtClean="0"/>
          </a:p>
          <a:p>
            <a:pPr lvl="1"/>
            <a:r>
              <a:rPr lang="en-US" altLang="zh-CN" sz="2600" dirty="0" smtClean="0"/>
              <a:t>FFS: Same or different antenna port(s) are defined for NR-PSS, NR-SSS and NR-PBCH within an SS block</a:t>
            </a:r>
            <a:endParaRPr lang="zh-CN" altLang="zh-CN" sz="2600" dirty="0" smtClean="0"/>
          </a:p>
          <a:p>
            <a:pPr lvl="1"/>
            <a:r>
              <a:rPr lang="en-US" altLang="zh-CN" sz="2600" dirty="0" smtClean="0"/>
              <a:t>Companies are encouraged to further evaluate NR-PBCH performance</a:t>
            </a:r>
            <a:endParaRPr lang="zh-CN" altLang="zh-CN" sz="2600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3100" dirty="0" smtClean="0"/>
              <a:t>The following agreements for PBCH were achieved in RAN1#88bis </a:t>
            </a:r>
          </a:p>
          <a:p>
            <a:pPr lvl="0"/>
            <a:r>
              <a:rPr lang="en-US" altLang="zh-CN" sz="2800" dirty="0" smtClean="0"/>
              <a:t>Time index indication: PBCH conditioned that mobility and HO related requirements can be met</a:t>
            </a:r>
            <a:endParaRPr lang="zh-CN" altLang="zh-CN" sz="2800" dirty="0" smtClean="0"/>
          </a:p>
          <a:p>
            <a:pPr lvl="1"/>
            <a:r>
              <a:rPr lang="en-US" altLang="zh-CN" sz="2600" dirty="0" smtClean="0"/>
              <a:t>Note: RAN1 assumes that RAN2 will check against to RAN2 requirements</a:t>
            </a:r>
            <a:endParaRPr lang="zh-CN" altLang="zh-CN" sz="2600" dirty="0" smtClean="0"/>
          </a:p>
          <a:p>
            <a:pPr lvl="0"/>
            <a:r>
              <a:rPr lang="en-US" altLang="zh-CN" sz="2800" dirty="0" smtClean="0"/>
              <a:t>PBCH BW: 288 subcarriers, 2 OFDM symbols (additional symbols if MIB size larger than assumed)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PBCH phase reference: DMRS</a:t>
            </a:r>
            <a:endParaRPr lang="zh-CN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Confirm working assumption on antenna port for NR-PBCH in RAN1#88bis</a:t>
            </a:r>
          </a:p>
          <a:p>
            <a:pPr lvl="1"/>
            <a:r>
              <a:rPr lang="en-US" altLang="zh-CN" dirty="0" smtClean="0"/>
              <a:t>For NR-PBCH transmission, NR supports a single antenna port based transmission scheme only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Same antenna port is defined for NR-PSS, NR-SSS and NR-PBCH within an SS block</a:t>
            </a:r>
          </a:p>
          <a:p>
            <a:pPr lvl="1"/>
            <a:r>
              <a:rPr lang="en-US" altLang="zh-CN" dirty="0" smtClean="0"/>
              <a:t>Note: NR-SSS can be used for NR-PBCH demodulation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For PBCH DMRS mapping, the following should be supported</a:t>
            </a:r>
          </a:p>
          <a:p>
            <a:pPr lvl="1"/>
            <a:r>
              <a:rPr lang="en-US" altLang="zh-CN" sz="2900" dirty="0" smtClean="0"/>
              <a:t>PBCH DMRS is mapped into the PRBs with PSS/SSS and the ones without PSS/SSS with different density in both frequency and time domains</a:t>
            </a:r>
            <a:endParaRPr lang="zh-CN" altLang="zh-CN" sz="2900" dirty="0" smtClean="0"/>
          </a:p>
          <a:p>
            <a:pPr lvl="1"/>
            <a:r>
              <a:rPr lang="en-US" altLang="zh-CN" sz="2900" dirty="0" smtClean="0"/>
              <a:t>PBCH DMRS is mapped into two OFDM symbols of each SS block in time domain</a:t>
            </a:r>
          </a:p>
          <a:p>
            <a:pPr lvl="2"/>
            <a:r>
              <a:rPr lang="en-US" altLang="zh-CN" sz="2900" dirty="0" smtClean="0"/>
              <a:t>FFS: the number of PBCH symbols  into which PBCH DMRS is mapped</a:t>
            </a:r>
          </a:p>
          <a:p>
            <a:endParaRPr lang="en-US" altLang="zh-CN" sz="3100" dirty="0" smtClean="0"/>
          </a:p>
          <a:p>
            <a:r>
              <a:rPr lang="en-US" altLang="zh-CN" dirty="0" smtClean="0"/>
              <a:t>For PBCH DMRS sequence generation, the following should be supported,</a:t>
            </a:r>
            <a:endParaRPr lang="zh-CN" altLang="zh-CN" dirty="0" smtClean="0"/>
          </a:p>
          <a:p>
            <a:pPr lvl="1"/>
            <a:r>
              <a:rPr lang="en-US" altLang="zh-CN" sz="2900" dirty="0" smtClean="0"/>
              <a:t>PBCH DMRS sequence is generated based on Cell ID only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4921</TotalTime>
  <Words>259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Liu Jin</dc:creator>
  <cp:lastModifiedBy>PM: MCC</cp:lastModifiedBy>
  <cp:revision>76</cp:revision>
  <dcterms:created xsi:type="dcterms:W3CDTF">2016-03-24T01:14:08Z</dcterms:created>
  <dcterms:modified xsi:type="dcterms:W3CDTF">2017-05-16T03:45:12Z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(3)qpqEfs9Ot9PnUFeZYpQTIMbVeqzgyt11JTR/JKgdpd8xx06H6xPCk2V4lQRUu8019/C/GkA6
OIn26zTf7BhNzBFvMSPew37QiGAxjDI4vqg5a8tmucWGXjEuAusd3kAzX+GuU2tKIoQ7WDLv
dwc4FSbkOymAx7aiUvjYCPhp6Td0gVT/G8cyACIKWOwUaPGvkpJcY8dgopkJG8I4Aupi7R3O
wZp+6p7IurtQHTGYUV</vt:lpwstr>
  </property>
  <property fmtid="{D5CDD505-2E9C-101B-9397-08002B2CF9AE}" pid="9" name="_2015_ms_pID_7253431">
    <vt:lpwstr>raVzwGBA6Z7UHx7HdjSSkWwl+zgRu/0FkrveXPXhXwUff/kFKYDHej
GSLaPxFI4+uyXOHCUAiRwz1bwu9T5kGE8A0oOu7/d8D4IVtC6YNGW/erJQf5GBLDl5XDwri5
FZ7wIsrLHY7ojlUwmhLqEYIMQb/XmivXE8iyRFlefnZLwNQKzNo+efXNcZq2Jj0hz23jpq/O
4zzBvdTXNdnwSLoYVocEIswXanP77/+1uO3Z</vt:lpwstr>
  </property>
  <property fmtid="{D5CDD505-2E9C-101B-9397-08002B2CF9AE}" pid="10" name="_2015_ms_pID_7253432">
    <vt:lpwstr>5EC8eg2JSAs57S6OAF2kQSDZDMoGHcTSotWY
jS9JUNyo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1494808701</vt:lpwstr>
  </property>
</Properties>
</file>