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3" r:id="rId3"/>
    <p:sldId id="29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4660"/>
  </p:normalViewPr>
  <p:slideViewPr>
    <p:cSldViewPr>
      <p:cViewPr varScale="1">
        <p:scale>
          <a:sx n="106" d="100"/>
          <a:sy n="106" d="100"/>
        </p:scale>
        <p:origin x="1896" y="11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Samsung, ZTE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</a:t>
            </a:r>
            <a:r>
              <a:rPr lang="en-US" sz="2000" dirty="0" smtClean="0">
                <a:solidFill>
                  <a:srgbClr val="000000"/>
                </a:solidFill>
              </a:rPr>
              <a:t>9414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40576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>
                <a:latin typeface="+mj-lt"/>
              </a:rPr>
              <a:t>3GPP TSG RAN WG1 Meeting #89</a:t>
            </a:r>
          </a:p>
          <a:p>
            <a:pPr>
              <a:defRPr/>
            </a:pPr>
            <a:r>
              <a:rPr lang="en-US" dirty="0">
                <a:latin typeface="+mj-lt"/>
              </a:rPr>
              <a:t>Hangzhou, China, 15th – 19th May, 2017</a:t>
            </a:r>
            <a:endParaRPr lang="en-US" dirty="0" smtClean="0">
              <a:latin typeface="+mj-lt"/>
            </a:endParaRPr>
          </a:p>
          <a:p>
            <a:pPr>
              <a:defRPr/>
            </a:pPr>
            <a:r>
              <a:rPr lang="en-US" dirty="0" smtClean="0">
                <a:latin typeface="+mj-lt"/>
              </a:rPr>
              <a:t>Agenda </a:t>
            </a:r>
            <a:r>
              <a:rPr lang="en-US" dirty="0">
                <a:latin typeface="+mj-lt"/>
              </a:rPr>
              <a:t>Item: 7.1.2.4.3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PT-RS configuration </a:t>
            </a:r>
            <a:endParaRPr lang="en-US" altLang="zh-CN" sz="40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80685"/>
          </a:xfrm>
        </p:spPr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2590799"/>
          </a:xfrm>
        </p:spPr>
        <p:txBody>
          <a:bodyPr>
            <a:normAutofit fontScale="92500"/>
          </a:bodyPr>
          <a:lstStyle/>
          <a:p>
            <a:r>
              <a:rPr lang="en-US" altLang="ko-KR" dirty="0" smtClean="0"/>
              <a:t>Companies’ evaluation results show that dynamic presence/time density of </a:t>
            </a:r>
            <a:r>
              <a:rPr lang="en-US" altLang="ko-KR" dirty="0" smtClean="0"/>
              <a:t>PT-RS </a:t>
            </a:r>
            <a:r>
              <a:rPr lang="en-US" altLang="ko-KR" dirty="0" smtClean="0"/>
              <a:t>is associated with allocated BW, MCS, and subcarrier spacing.</a:t>
            </a:r>
          </a:p>
          <a:p>
            <a:pPr lvl="1"/>
            <a:r>
              <a:rPr lang="en-US" altLang="ko-KR" dirty="0" smtClean="0"/>
              <a:t>Refer to [R1-1707617</a:t>
            </a:r>
            <a:r>
              <a:rPr lang="en-US" altLang="ko-KR" dirty="0"/>
              <a:t>] </a:t>
            </a:r>
            <a:r>
              <a:rPr lang="en-US" altLang="ko-KR" dirty="0" smtClean="0"/>
              <a:t>from LGE</a:t>
            </a:r>
            <a:r>
              <a:rPr lang="en-US" altLang="ko-KR" dirty="0"/>
              <a:t>, [R1-1708707] </a:t>
            </a:r>
            <a:r>
              <a:rPr lang="en-US" altLang="ko-KR" dirty="0" smtClean="0"/>
              <a:t>from Ericsson, and [R1-1611240] from Huawei.</a:t>
            </a:r>
          </a:p>
        </p:txBody>
      </p:sp>
    </p:spTree>
    <p:extLst>
      <p:ext uri="{BB962C8B-B14F-4D97-AF65-F5344CB8AC3E}">
        <p14:creationId xmlns:p14="http://schemas.microsoft.com/office/powerpoint/2010/main" val="1016530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 smtClean="0"/>
              <a:t>For </a:t>
            </a:r>
            <a:r>
              <a:rPr lang="en-US" altLang="ko-KR" sz="2400" dirty="0" smtClean="0"/>
              <a:t>SU, dynamic </a:t>
            </a:r>
            <a:r>
              <a:rPr lang="en-US" altLang="ko-KR" sz="2400" dirty="0"/>
              <a:t>presence </a:t>
            </a:r>
            <a:r>
              <a:rPr lang="en-US" altLang="ko-KR" sz="2400" dirty="0"/>
              <a:t>of </a:t>
            </a:r>
            <a:r>
              <a:rPr lang="en-US" altLang="ko-KR" sz="2400" dirty="0" smtClean="0"/>
              <a:t>PT-RS </a:t>
            </a:r>
            <a:r>
              <a:rPr lang="en-US" altLang="ko-KR" sz="2400" dirty="0"/>
              <a:t>is </a:t>
            </a:r>
            <a:r>
              <a:rPr lang="en-US" altLang="ko-KR" sz="2400" dirty="0"/>
              <a:t>determined by allocated </a:t>
            </a:r>
            <a:r>
              <a:rPr lang="en-US" altLang="ko-KR" sz="2400" dirty="0" smtClean="0"/>
              <a:t>MCS, BW, </a:t>
            </a:r>
            <a:r>
              <a:rPr lang="en-US" altLang="ko-KR" sz="2400" dirty="0"/>
              <a:t>and subcarrier spacing</a:t>
            </a:r>
            <a:r>
              <a:rPr lang="en-US" altLang="ko-KR" sz="2400" dirty="0" smtClean="0"/>
              <a:t>.</a:t>
            </a:r>
          </a:p>
          <a:p>
            <a:pPr lvl="1"/>
            <a:r>
              <a:rPr lang="en-US" altLang="ko-KR" sz="2000" dirty="0" smtClean="0"/>
              <a:t>FFS: For MU </a:t>
            </a:r>
            <a:r>
              <a:rPr lang="en-US" altLang="ko-KR" sz="2000" dirty="0" smtClean="0"/>
              <a:t>case</a:t>
            </a:r>
            <a:endParaRPr lang="en-US" altLang="ko-KR" sz="2000" dirty="0" smtClean="0"/>
          </a:p>
          <a:p>
            <a:r>
              <a:rPr lang="en-US" altLang="ko-KR" sz="2400" dirty="0" smtClean="0"/>
              <a:t>For SU, time pattern of </a:t>
            </a:r>
            <a:r>
              <a:rPr lang="en-US" altLang="ko-KR" sz="2400" dirty="0" smtClean="0"/>
              <a:t>PT-RS </a:t>
            </a:r>
            <a:r>
              <a:rPr lang="en-US" altLang="ko-KR" sz="2400" dirty="0"/>
              <a:t>is determined by allocated </a:t>
            </a:r>
            <a:r>
              <a:rPr lang="en-US" altLang="ko-KR" sz="2400" dirty="0" smtClean="0"/>
              <a:t>MCS,  BW, and </a:t>
            </a:r>
            <a:r>
              <a:rPr lang="en-US" altLang="ko-KR" sz="2400" dirty="0"/>
              <a:t>subcarrier spacing</a:t>
            </a:r>
            <a:r>
              <a:rPr lang="en-US" altLang="ko-KR" sz="2400" dirty="0" smtClean="0"/>
              <a:t>.</a:t>
            </a:r>
          </a:p>
          <a:p>
            <a:pPr lvl="1"/>
            <a:r>
              <a:rPr lang="en-US" altLang="ko-KR" sz="2000" dirty="0"/>
              <a:t>FFS: For MU </a:t>
            </a:r>
            <a:r>
              <a:rPr lang="en-US" altLang="ko-KR" sz="2000" dirty="0" smtClean="0"/>
              <a:t>case</a:t>
            </a:r>
          </a:p>
          <a:p>
            <a:pPr marL="457200" lvl="1" indent="0">
              <a:buNone/>
            </a:pPr>
            <a:endParaRPr lang="en-US" altLang="ko-KR" sz="2000" dirty="0" smtClean="0"/>
          </a:p>
          <a:p>
            <a:r>
              <a:rPr lang="en-US" altLang="ko-KR" sz="2400" dirty="0" smtClean="0"/>
              <a:t>For MU, NR supports both orthogonal and non-orthogonal multiplexing between PT-RS/PT-RS and PT-RS/data.</a:t>
            </a:r>
          </a:p>
          <a:p>
            <a:pPr lvl="1"/>
            <a:r>
              <a:rPr lang="en-US" altLang="ko-KR" sz="2000" dirty="0" smtClean="0"/>
              <a:t>ZP PT-RS is supported at least for DL.</a:t>
            </a:r>
          </a:p>
          <a:p>
            <a:pPr lvl="1"/>
            <a:r>
              <a:rPr lang="en-US" altLang="ko-KR" sz="2000" dirty="0" smtClean="0"/>
              <a:t>Note: Quasi-orthogonal multiplexing is not precluded.</a:t>
            </a:r>
          </a:p>
          <a:p>
            <a:pPr lvl="1"/>
            <a:r>
              <a:rPr lang="en-US" altLang="ko-KR" sz="2000" dirty="0" smtClean="0"/>
              <a:t>Note: Non-orthogonal multiplexing may be spec-transparent from MU perspective.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2080779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13590</TotalTime>
  <Words>169</Words>
  <Application>Microsoft Office PowerPoint</Application>
  <PresentationFormat>화면 슬라이드 쇼(4:3)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PowerPoint 프레젠테이션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이길봄/선임연구원〉차세대표준(연)ACS팀(kilbom.lee@lge.com)</cp:lastModifiedBy>
  <cp:revision>441</cp:revision>
  <dcterms:created xsi:type="dcterms:W3CDTF">2016-03-24T01:14:08Z</dcterms:created>
  <dcterms:modified xsi:type="dcterms:W3CDTF">2017-05-16T01:59:42Z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