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Discovery for 1 PRB BL UEs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</a:t>
            </a:r>
            <a:r>
              <a:rPr lang="en-US" altLang="zh-CN" dirty="0" smtClean="0"/>
              <a:t>Huawei</a:t>
            </a:r>
            <a:r>
              <a:rPr lang="en-US" altLang="zh-CN" dirty="0"/>
              <a:t>, </a:t>
            </a:r>
            <a:r>
              <a:rPr lang="en-US" altLang="zh-CN" dirty="0" smtClean="0"/>
              <a:t>HiSilicon, </a:t>
            </a:r>
            <a:r>
              <a:rPr lang="en-US" altLang="zh-CN" dirty="0" smtClean="0"/>
              <a:t>ZTE, ZTE </a:t>
            </a:r>
            <a:r>
              <a:rPr lang="en-US" altLang="zh-CN" dirty="0" smtClean="0"/>
              <a:t>Microelectronics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R1-1709404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Rel.12/13 D2D discovery uses physical structure with 2 PRB transmission bandwidth</a:t>
            </a:r>
          </a:p>
          <a:p>
            <a:r>
              <a:rPr lang="en-US" dirty="0" smtClean="0"/>
              <a:t>1 PRB bandwidth limited UEs cannot process </a:t>
            </a:r>
            <a:r>
              <a:rPr lang="en-US" smtClean="0"/>
              <a:t>Rel.12/13 PSDCH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Capture the following observation in the TR</a:t>
            </a:r>
          </a:p>
          <a:p>
            <a:pPr lvl="1"/>
            <a:r>
              <a:rPr lang="en-US" dirty="0"/>
              <a:t>For bandwidth limited Remote UEs with 1PRB bandwidth limitation, the sidelink discovery physical structure needs to be modified</a:t>
            </a:r>
          </a:p>
          <a:p>
            <a:pPr lvl="1"/>
            <a:r>
              <a:rPr lang="en-US" dirty="0"/>
              <a:t>The following modifications can be considered to support 1 PRB bandwidth limited UEs</a:t>
            </a:r>
          </a:p>
          <a:p>
            <a:pPr lvl="2"/>
            <a:r>
              <a:rPr lang="en-US" dirty="0"/>
              <a:t>Number of PRBs is changed to 1</a:t>
            </a:r>
          </a:p>
          <a:p>
            <a:pPr lvl="2"/>
            <a:r>
              <a:rPr lang="en-US" dirty="0"/>
              <a:t>Discovery message size is reduced</a:t>
            </a:r>
          </a:p>
          <a:p>
            <a:pPr lvl="2"/>
            <a:r>
              <a:rPr lang="en-US" dirty="0"/>
              <a:t>FFS number of TTIs in case if discovery message does not change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for 1 PRB BL UEs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344552d7-a037-4eef-9df3-1d02aa0017c7</vt:lpwstr>
  </property>
  <property fmtid="{D5CDD505-2E9C-101B-9397-08002B2CF9AE}" pid="3" name="CTP_TimeStamp">
    <vt:lpwstr>2017-05-15 03:04:31Z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