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Enhancements for Bandwidth Limited Remote UEs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R1-1709400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Bandwidth limited devices cannot process the whole PSDCH bandwidth and thus existing discovery process can take long time and even may be </a:t>
            </a:r>
            <a:r>
              <a:rPr lang="en-US" dirty="0" smtClean="0"/>
              <a:t>power inefficient </a:t>
            </a:r>
            <a:endParaRPr lang="en-US" dirty="0"/>
          </a:p>
          <a:p>
            <a:pPr lvl="0"/>
            <a:r>
              <a:rPr lang="en-US" dirty="0"/>
              <a:t>Additional enhancement to the discovery process may be necessary for bandwidth limited wearable/MTC </a:t>
            </a:r>
            <a:r>
              <a:rPr lang="en-US" dirty="0" smtClean="0"/>
              <a:t>devices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Discovery enhancements for bandwidth limited Remote UEs </a:t>
            </a:r>
            <a:r>
              <a:rPr lang="en-US" dirty="0" smtClean="0"/>
              <a:t>are beneficial</a:t>
            </a:r>
            <a:endParaRPr lang="en-US" dirty="0"/>
          </a:p>
          <a:p>
            <a:pPr lvl="0"/>
            <a:r>
              <a:rPr lang="en-US" dirty="0"/>
              <a:t>The following design enhancements are further studied</a:t>
            </a:r>
          </a:p>
          <a:p>
            <a:pPr lvl="1"/>
            <a:r>
              <a:rPr lang="en-US" dirty="0"/>
              <a:t>For Model A discovery,</a:t>
            </a:r>
          </a:p>
          <a:p>
            <a:pPr lvl="2"/>
            <a:r>
              <a:rPr lang="en-US" dirty="0"/>
              <a:t>Multi-shot discovery transmission across bandwidth of discovery pool(s)</a:t>
            </a:r>
          </a:p>
          <a:p>
            <a:pPr lvl="1"/>
            <a:r>
              <a:rPr lang="en-US" dirty="0"/>
              <a:t>For Model B discovery,</a:t>
            </a:r>
          </a:p>
          <a:p>
            <a:pPr lvl="2"/>
            <a:r>
              <a:rPr lang="en-US" dirty="0"/>
              <a:t>eNB assistance signaling, e.g. eNB signaling of Model B discovery response message</a:t>
            </a:r>
          </a:p>
          <a:p>
            <a:pPr lvl="2"/>
            <a:r>
              <a:rPr lang="en-US" dirty="0"/>
              <a:t>Response message is transmitted within associated Remote UE monitoring bandwidth (e.g. in the same sub-channel as solicitation message or other associated discovery resource). Details are FFS</a:t>
            </a:r>
          </a:p>
          <a:p>
            <a:pPr lvl="0"/>
            <a:r>
              <a:rPr lang="en-US" dirty="0"/>
              <a:t>Other design options are not precluded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Enhancements for Bandwidth Limited Remote UEs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