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5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9" autoAdjust="0"/>
    <p:restoredTop sz="97093" autoAdjust="0"/>
  </p:normalViewPr>
  <p:slideViewPr>
    <p:cSldViewPr snapToGrid="0">
      <p:cViewPr varScale="1">
        <p:scale>
          <a:sx n="88" d="100"/>
          <a:sy n="88" d="100"/>
        </p:scale>
        <p:origin x="-1722" y="-11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18252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044199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52608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070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location of CSI-RS OFDM symbols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b="0" dirty="0"/>
              <a:t>Samsung, </a:t>
            </a:r>
            <a:r>
              <a:rPr lang="en-US" altLang="it-IT" sz="2400" b="0" dirty="0" smtClean="0"/>
              <a:t>Ericsson, </a:t>
            </a:r>
            <a:r>
              <a:rPr lang="en-US" altLang="it-IT" sz="2400" b="0" dirty="0" err="1" smtClean="0"/>
              <a:t>Xinwei</a:t>
            </a:r>
            <a:r>
              <a:rPr lang="en-US" altLang="it-IT" sz="2400" b="0" dirty="0" smtClean="0"/>
              <a:t>, LGE, DOCOMO, </a:t>
            </a:r>
            <a:r>
              <a:rPr lang="en-US" altLang="it-IT" sz="2400" b="0" dirty="0" err="1" smtClean="0"/>
              <a:t>MediaTek</a:t>
            </a:r>
            <a:r>
              <a:rPr lang="en-US" altLang="it-IT" sz="2400" b="0" dirty="0" smtClean="0"/>
              <a:t>, Intel, ZTE, Nokia, ASB, Huawei, </a:t>
            </a:r>
            <a:r>
              <a:rPr lang="en-US" altLang="it-IT" sz="2400" b="0" dirty="0" err="1" smtClean="0"/>
              <a:t>HiSilicon</a:t>
            </a:r>
            <a:r>
              <a:rPr lang="en-US" altLang="it-IT" sz="2400" b="0" dirty="0" smtClean="0"/>
              <a:t>, </a:t>
            </a:r>
            <a:r>
              <a:rPr lang="en-US" altLang="it-IT" sz="2400" b="0" dirty="0"/>
              <a:t>[vivo]</a:t>
            </a:r>
            <a:endParaRPr lang="en-US" altLang="ja-JP" sz="2400" b="0" dirty="0">
              <a:ea typeface="ＭＳ Ｐゴシック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R1-1709397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 15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- 19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May </a:t>
            </a:r>
            <a:r>
              <a:rPr lang="en-US" altLang="zh-CN" sz="2000" dirty="0" smtClean="0"/>
              <a:t>2017</a:t>
            </a:r>
          </a:p>
          <a:p>
            <a:endParaRPr lang="en-US" sz="2000" dirty="0" smtClean="0"/>
          </a:p>
          <a:p>
            <a:r>
              <a:rPr lang="x-none" sz="2000" dirty="0" smtClean="0"/>
              <a:t>Agenda Item:	</a:t>
            </a:r>
            <a:r>
              <a:rPr lang="en-US" sz="2000" dirty="0" smtClean="0"/>
              <a:t>7</a:t>
            </a:r>
            <a:r>
              <a:rPr lang="x-none" sz="2000" smtClean="0"/>
              <a:t>.1.2.</a:t>
            </a:r>
            <a:r>
              <a:rPr lang="en-US" sz="2000" dirty="0" smtClean="0"/>
              <a:t>4</a:t>
            </a:r>
            <a:r>
              <a:rPr lang="x-none" sz="2000" smtClean="0"/>
              <a:t>.1</a:t>
            </a:r>
            <a:endParaRPr lang="en-GB" sz="2400" dirty="0" smtClean="0"/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 smtClean="0"/>
              <a:t>At least support NZP CSI-RS </a:t>
            </a:r>
            <a:r>
              <a:rPr lang="en-US" altLang="ko-KR" sz="2800" dirty="0"/>
              <a:t>in OFDM symbols that </a:t>
            </a:r>
            <a:r>
              <a:rPr lang="en-US" altLang="ko-KR" sz="2800" dirty="0" smtClean="0"/>
              <a:t>are </a:t>
            </a:r>
            <a:r>
              <a:rPr lang="en-US" altLang="ko-KR" sz="2800" dirty="0"/>
              <a:t>not occupied by symbols </a:t>
            </a:r>
            <a:r>
              <a:rPr lang="en-US" altLang="ko-KR" sz="2800" dirty="0" smtClean="0"/>
              <a:t>conveying </a:t>
            </a:r>
            <a:r>
              <a:rPr lang="en-US" altLang="ko-KR" sz="2600" dirty="0" smtClean="0"/>
              <a:t>PDCCH, PUCCH, PUSCH, </a:t>
            </a:r>
            <a:r>
              <a:rPr lang="en-US" altLang="ko-KR" sz="2600" dirty="0"/>
              <a:t>and GP </a:t>
            </a:r>
            <a:r>
              <a:rPr lang="en-US" altLang="ko-KR" sz="2600" dirty="0" smtClean="0"/>
              <a:t>in structure of </a:t>
            </a:r>
            <a:r>
              <a:rPr lang="en-US" altLang="ko-KR" sz="2600" dirty="0"/>
              <a:t>the given </a:t>
            </a:r>
            <a:r>
              <a:rPr lang="en-US" altLang="ko-KR" sz="2600" dirty="0" smtClean="0"/>
              <a:t>slot per cell</a:t>
            </a:r>
            <a:endParaRPr lang="en-US" altLang="ko-KR" sz="2600" strike="sngStrike" dirty="0"/>
          </a:p>
          <a:p>
            <a:pPr lvl="1"/>
            <a:r>
              <a:rPr lang="en-US" altLang="ko-KR" sz="2600" dirty="0" smtClean="0"/>
              <a:t>FFS, the exact indices of NZP CSI-RS OFDM symbols</a:t>
            </a:r>
          </a:p>
          <a:p>
            <a:pPr lvl="1"/>
            <a:r>
              <a:rPr lang="en-US" altLang="ko-KR" sz="2600" dirty="0" smtClean="0"/>
              <a:t>FFS, co-existence of NZP CSI-RS and other channel/RS(s) within the same OFDM symbols </a:t>
            </a:r>
          </a:p>
          <a:p>
            <a:pPr lvl="2"/>
            <a:r>
              <a:rPr lang="en-US" altLang="ko-KR" sz="2000" dirty="0" smtClean="0"/>
              <a:t>FFS, details on mapping of NZP CSI-RS and DMRS in the same OFDM symbol, if supported</a:t>
            </a:r>
          </a:p>
          <a:p>
            <a:pPr lvl="1"/>
            <a:endParaRPr lang="en-US" altLang="ko-KR" sz="2600" dirty="0" smtClean="0"/>
          </a:p>
        </p:txBody>
      </p:sp>
    </p:spTree>
    <p:extLst>
      <p:ext uri="{BB962C8B-B14F-4D97-AF65-F5344CB8AC3E}">
        <p14:creationId xmlns:p14="http://schemas.microsoft.com/office/powerpoint/2010/main" val="12542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28628</TotalTime>
  <Words>130</Words>
  <Application>Microsoft Office PowerPoint</Application>
  <PresentationFormat>화면 슬라이드 쇼(4:3)</PresentationFormat>
  <Paragraphs>13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3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location of CSI-RS OFDM symbols</vt:lpstr>
      <vt:lpstr>Proposal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Hoondong Noh</cp:lastModifiedBy>
  <cp:revision>2466</cp:revision>
  <dcterms:created xsi:type="dcterms:W3CDTF">2007-12-19T20:51:45Z</dcterms:created>
  <dcterms:modified xsi:type="dcterms:W3CDTF">2017-05-17T01:08:09Z</dcterms:modified>
</cp:coreProperties>
</file>