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Sony</a:t>
            </a:r>
            <a:r>
              <a:rPr lang="en-US"/>
              <a:t>, Mitsubishi Electric, </a:t>
            </a:r>
            <a:r>
              <a:rPr lang="en-US" dirty="0"/>
              <a:t>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Number of symbols for SRS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5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15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R1-1709378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1" u="sng" dirty="0">
                <a:highlight>
                  <a:srgbClr val="00FF00"/>
                </a:highlight>
              </a:rPr>
              <a:t>Agreements</a:t>
            </a:r>
            <a:r>
              <a:rPr lang="en-GB" sz="1600" b="1" dirty="0"/>
              <a:t>:</a:t>
            </a:r>
            <a:endParaRPr lang="en-US" sz="1600" dirty="0"/>
          </a:p>
          <a:p>
            <a:pPr lvl="0"/>
            <a:r>
              <a:rPr lang="en-US" sz="1600" dirty="0"/>
              <a:t>A UE can be configured with an X-port SRS resource, where the SRS resource spans one or multiple OFDM symbols within a single slot</a:t>
            </a:r>
          </a:p>
          <a:p>
            <a:pPr lvl="1"/>
            <a:r>
              <a:rPr lang="en-US" sz="1400" dirty="0"/>
              <a:t>FFS where all of the X SRS ports are sounded in each OFDM symbol</a:t>
            </a:r>
          </a:p>
          <a:p>
            <a:pPr lvl="0"/>
            <a:r>
              <a:rPr lang="en-US" sz="1600" dirty="0"/>
              <a:t>FFS at least for the purposes of CSI acquisition:</a:t>
            </a:r>
          </a:p>
          <a:p>
            <a:pPr lvl="1"/>
            <a:r>
              <a:rPr lang="en-US" sz="1400" dirty="0"/>
              <a:t>FFS a multi-symbol SRS resource can be configured such that the X SRS ports in each OFDM symbol are transmitted in different locations of the band in different OFDM symbols in the slot in a frequency hopping manner</a:t>
            </a:r>
          </a:p>
          <a:p>
            <a:pPr lvl="2"/>
            <a:r>
              <a:rPr lang="en-US" sz="1400" dirty="0"/>
              <a:t>Note: This allows sounding a larger part of (or the full) UE bandwidth using narrower band SRS transmissions</a:t>
            </a:r>
          </a:p>
          <a:p>
            <a:pPr lvl="2"/>
            <a:r>
              <a:rPr lang="en-US" sz="1400" dirty="0"/>
              <a:t>Note: at any OFDM symbol, all X ports are sounded in the same portion of the band</a:t>
            </a:r>
          </a:p>
          <a:p>
            <a:pPr lvl="1"/>
            <a:r>
              <a:rPr lang="en-US" sz="1400" dirty="0"/>
              <a:t>Note: Consider UE RF implementation aspects on SRS design that may place constraints on the design of the symbol-wise hopping pattern</a:t>
            </a:r>
          </a:p>
          <a:p>
            <a:pPr lvl="2"/>
            <a:r>
              <a:rPr lang="en-US" sz="1400" dirty="0"/>
              <a:t>e.g., Required time for frequency re-tuning (if re-tuning needed) or transient period if re-tuning is not needed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NR supports configuration of an X-port SRS resource spanning N OFDM symbols within the same slot where</a:t>
            </a:r>
          </a:p>
          <a:p>
            <a:pPr lvl="1"/>
            <a:r>
              <a:rPr lang="en-US" dirty="0"/>
              <a:t>N = 1, 2, 4 at least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145</TotalTime>
  <Words>249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Number of symbols for SRS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23</cp:revision>
  <dcterms:created xsi:type="dcterms:W3CDTF">2017-03-31T09:46:41Z</dcterms:created>
  <dcterms:modified xsi:type="dcterms:W3CDTF">2017-05-16T22:24:33Z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