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71" r:id="rId6"/>
    <p:sldId id="276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>
      <p:cViewPr varScale="1">
        <p:scale>
          <a:sx n="94" d="100"/>
          <a:sy n="94" d="100"/>
        </p:scale>
        <p:origin x="205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0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</a:t>
            </a:r>
            <a:r>
              <a:rPr lang="en-US" dirty="0" smtClean="0"/>
              <a:t>on the PDSCH RE mapping for TM10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Intel, …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760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dirty="0"/>
              <a:t>R1-1709374</a:t>
            </a:r>
            <a:endParaRPr lang="en-US" altLang="ja-JP" sz="2000" dirty="0" smtClean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045805" cy="1128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>
              <a:spcBef>
                <a:spcPts val="800"/>
              </a:spcBef>
              <a:buNone/>
            </a:pPr>
            <a:r>
              <a:rPr lang="en-GB" sz="1800" b="1" dirty="0"/>
              <a:t>3GPP TSG RAN WG1 Meeting #89</a:t>
            </a:r>
            <a:endParaRPr lang="en-US" sz="1800" b="1" dirty="0"/>
          </a:p>
          <a:p>
            <a:pPr>
              <a:spcBef>
                <a:spcPts val="800"/>
              </a:spcBef>
              <a:buNone/>
            </a:pPr>
            <a:r>
              <a:rPr lang="en-US" sz="1800" b="1" dirty="0"/>
              <a:t>Hangzhou, P.R. China 15th – 19th May 2017</a:t>
            </a:r>
          </a:p>
          <a:p>
            <a:pPr eaLnBrk="1" hangingPunct="1">
              <a:spcBef>
                <a:spcPts val="800"/>
              </a:spcBef>
              <a:buFontTx/>
              <a:buNone/>
            </a:pPr>
            <a:r>
              <a:rPr lang="en-US" altLang="ja-JP" sz="1800" b="1" dirty="0"/>
              <a:t>Agenda item 6.2.4</a:t>
            </a: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200" dirty="0" smtClean="0"/>
              <a:t>PDSCH RE mapping for </a:t>
            </a:r>
            <a:r>
              <a:rPr lang="en-GB" sz="2200" smtClean="0"/>
              <a:t>new QCL type </a:t>
            </a:r>
            <a:endParaRPr lang="en-GB" sz="2200" dirty="0"/>
          </a:p>
          <a:p>
            <a:pPr lvl="1"/>
            <a:r>
              <a:rPr lang="en-US" sz="2200" dirty="0" smtClean="0"/>
              <a:t>1</a:t>
            </a:r>
            <a:r>
              <a:rPr lang="en-US" sz="2200" baseline="30000" dirty="0" smtClean="0"/>
              <a:t>st</a:t>
            </a:r>
            <a:r>
              <a:rPr lang="en-US" sz="2200" dirty="0" smtClean="0"/>
              <a:t> CW: PDSCH layers associated with 1</a:t>
            </a:r>
            <a:r>
              <a:rPr lang="en-US" sz="2200" baseline="30000" dirty="0" smtClean="0"/>
              <a:t>st</a:t>
            </a:r>
            <a:r>
              <a:rPr lang="en-US" sz="2200" dirty="0" smtClean="0"/>
              <a:t> CW follows PDSCH </a:t>
            </a:r>
            <a:r>
              <a:rPr lang="en-US" sz="2200" dirty="0"/>
              <a:t>RE mapping according to the 1</a:t>
            </a:r>
            <a:r>
              <a:rPr lang="en-US" sz="2200" baseline="30000" dirty="0"/>
              <a:t>st</a:t>
            </a:r>
            <a:r>
              <a:rPr lang="en-US" sz="2200" dirty="0"/>
              <a:t> set of parameters in </a:t>
            </a:r>
            <a:r>
              <a:rPr lang="en-GB" sz="2200" dirty="0" smtClean="0"/>
              <a:t>PDSCH-RE-</a:t>
            </a:r>
            <a:r>
              <a:rPr lang="en-GB" sz="2200" dirty="0" err="1" smtClean="0"/>
              <a:t>MappingQCL</a:t>
            </a:r>
            <a:endParaRPr lang="en-GB" sz="2200" dirty="0" smtClean="0"/>
          </a:p>
          <a:p>
            <a:pPr lvl="1"/>
            <a:r>
              <a:rPr lang="en-GB" sz="2200" dirty="0" smtClean="0"/>
              <a:t>2</a:t>
            </a:r>
            <a:r>
              <a:rPr lang="en-GB" sz="2200" baseline="30000" dirty="0" smtClean="0"/>
              <a:t>nd</a:t>
            </a:r>
            <a:r>
              <a:rPr lang="en-GB" sz="2200" dirty="0" smtClean="0"/>
              <a:t> CW (if present): </a:t>
            </a:r>
            <a:r>
              <a:rPr lang="en-US" sz="2200" dirty="0" smtClean="0"/>
              <a:t>PDSCH layers associated </a:t>
            </a:r>
            <a:r>
              <a:rPr lang="en-US" sz="2200" dirty="0"/>
              <a:t>with </a:t>
            </a:r>
            <a:r>
              <a:rPr lang="en-US" sz="2200" dirty="0" smtClean="0"/>
              <a:t>2</a:t>
            </a:r>
            <a:r>
              <a:rPr lang="en-US" sz="2200" baseline="30000" dirty="0" smtClean="0"/>
              <a:t>nd</a:t>
            </a:r>
            <a:r>
              <a:rPr lang="en-US" sz="2200" dirty="0" smtClean="0"/>
              <a:t> </a:t>
            </a:r>
            <a:r>
              <a:rPr lang="en-US" sz="2200" dirty="0"/>
              <a:t>CW follows PDSCH RE mapping according to the 2</a:t>
            </a:r>
            <a:r>
              <a:rPr lang="en-US" sz="2200" baseline="30000" dirty="0" smtClean="0"/>
              <a:t>nd</a:t>
            </a:r>
            <a:r>
              <a:rPr lang="en-US" sz="2200" dirty="0" smtClean="0"/>
              <a:t> </a:t>
            </a:r>
            <a:r>
              <a:rPr lang="en-US" sz="2200" dirty="0"/>
              <a:t>set of parameters in </a:t>
            </a:r>
            <a:r>
              <a:rPr lang="en-GB" sz="2200" dirty="0"/>
              <a:t>PDSCH-RE-</a:t>
            </a:r>
            <a:r>
              <a:rPr lang="en-GB" sz="2200" dirty="0" err="1"/>
              <a:t>MappingQCL</a:t>
            </a:r>
            <a:endParaRPr lang="en-GB" sz="2200" dirty="0"/>
          </a:p>
          <a:p>
            <a:pPr lvl="1"/>
            <a:r>
              <a:rPr lang="en-GB" sz="2200" dirty="0"/>
              <a:t>If 2</a:t>
            </a:r>
            <a:r>
              <a:rPr lang="en-GB" sz="2200" baseline="30000" dirty="0"/>
              <a:t>nd</a:t>
            </a:r>
            <a:r>
              <a:rPr lang="en-GB" sz="2200" dirty="0"/>
              <a:t> set is not </a:t>
            </a:r>
            <a:r>
              <a:rPr lang="en-GB" sz="2200" dirty="0" smtClean="0"/>
              <a:t>present, </a:t>
            </a:r>
            <a:r>
              <a:rPr lang="en-GB" sz="2200" dirty="0"/>
              <a:t>UE should assume </a:t>
            </a:r>
            <a:r>
              <a:rPr lang="en-GB" sz="2200" dirty="0" smtClean="0"/>
              <a:t>PDSCH RE mapping for all layers according to the 1</a:t>
            </a:r>
            <a:r>
              <a:rPr lang="en-GB" sz="2200" baseline="30000" dirty="0" smtClean="0"/>
              <a:t>st</a:t>
            </a:r>
            <a:r>
              <a:rPr lang="en-US" sz="2200" dirty="0"/>
              <a:t> </a:t>
            </a:r>
            <a:r>
              <a:rPr lang="en-US" sz="2200" dirty="0" smtClean="0"/>
              <a:t>set of </a:t>
            </a:r>
            <a:r>
              <a:rPr lang="en-US" sz="2200" dirty="0"/>
              <a:t>parameters in </a:t>
            </a:r>
            <a:r>
              <a:rPr lang="en-GB" sz="2200" dirty="0"/>
              <a:t>PDSCH-RE-</a:t>
            </a:r>
            <a:r>
              <a:rPr lang="en-GB" sz="2200" dirty="0" err="1"/>
              <a:t>MappingQCL</a:t>
            </a:r>
            <a:endParaRPr lang="en-US" sz="2200" dirty="0"/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48014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29BFD66497B943AA3B102F0C7B1355" ma:contentTypeVersion="3" ma:contentTypeDescription="Create a new document." ma:contentTypeScope="" ma:versionID="bfaad8acd7d275f3e3bca56f362c82b7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HR33RHYHUWRF-4-749</_dlc_DocId>
    <_dlc_DocIdUrl xmlns="c06861ca-3f08-4d07-bff7-bb15bac121f4">
      <Url>https://projects.qualcomm.com/sites/pentari/_layouts/15/DocIdRedir.aspx?ID=HR33RHYHUWRF-4-749</Url>
      <Description>HR33RHYHUWRF-4-749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6DFFA3CA-5DE9-45AC-A9FF-26F065D8E9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AC91CEF-C222-4E2A-9597-38BE71A10CBB}">
  <ds:schemaRefs>
    <ds:schemaRef ds:uri="c06861ca-3f08-4d07-bff7-bb15bac121f4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8E8458AB-044B-4DFD-B933-B4650EFBCFFD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43EEB7C8-6904-4D16-8A60-85A8808DE3A4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4571</TotalTime>
  <Words>112</Words>
  <Application>Microsoft Office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 Unicode MS</vt:lpstr>
      <vt:lpstr>맑은 고딕</vt:lpstr>
      <vt:lpstr>Arial</vt:lpstr>
      <vt:lpstr>Calibri</vt:lpstr>
      <vt:lpstr>Office Theme</vt:lpstr>
      <vt:lpstr>WF on the PDSCH RE mapping for TM10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…</dc:title>
  <dc:creator>Sun, Haitong</dc:creator>
  <cp:keywords>CTPClassification=CTP_PUBLIC:VisualMarkings=</cp:keywords>
  <cp:lastModifiedBy>Intel</cp:lastModifiedBy>
  <cp:revision>229</cp:revision>
  <dcterms:created xsi:type="dcterms:W3CDTF">2006-08-16T00:00:00Z</dcterms:created>
  <dcterms:modified xsi:type="dcterms:W3CDTF">2017-05-16T00:40:02Z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c124b1e4-69f9-4a9c-b823-d491df8ec622</vt:lpwstr>
  </property>
  <property fmtid="{D5CDD505-2E9C-101B-9397-08002B2CF9AE}" pid="3" name="ContentTypeId">
    <vt:lpwstr>0x010100BC29BFD66497B943AA3B102F0C7B1355</vt:lpwstr>
  </property>
  <property fmtid="{D5CDD505-2E9C-101B-9397-08002B2CF9AE}" pid="4" name="_NewReviewCycle">
    <vt:lpwstr/>
  </property>
  <property fmtid="{D5CDD505-2E9C-101B-9397-08002B2CF9AE}" pid="5" name="TitusGUID">
    <vt:lpwstr>32af0719-d69e-4a7f-9279-b238e07ed4af</vt:lpwstr>
  </property>
  <property fmtid="{D5CDD505-2E9C-101B-9397-08002B2CF9AE}" pid="6" name="CTP_TimeStamp">
    <vt:lpwstr>2017-05-16 00:40:02Z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CTPClassification">
    <vt:lpwstr>CTP_PUBLIC</vt:lpwstr>
  </property>
</Properties>
</file>