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4" d="100"/>
          <a:sy n="84" d="100"/>
        </p:scale>
        <p:origin x="6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pPr/>
              <a:t>5/18/2017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7523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pPr/>
              <a:t>5/18/2017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388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pPr/>
              <a:t>5/18/2017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9596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pPr/>
              <a:t>5/18/2017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1880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pPr/>
              <a:t>5/18/2017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9107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pPr/>
              <a:t>5/18/2017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2565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pPr/>
              <a:t>5/18/2017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9916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pPr/>
              <a:t>5/18/2017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75009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pPr/>
              <a:t>5/18/2017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3161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pPr/>
              <a:t>5/18/2017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6926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pPr/>
              <a:t>5/18/2017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6534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87EFD0-5242-4724-BF42-84FFA4B198BE}" type="datetimeFigureOut">
              <a:rPr lang="en-US" smtClean="0"/>
              <a:pPr/>
              <a:t>5/18/2017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99435-BB2E-4AB8-8050-A8C933C7DC2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0929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818908"/>
            <a:ext cx="9144000" cy="148798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WF </a:t>
            </a:r>
            <a:r>
              <a:rPr lang="en-GB" dirty="0"/>
              <a:t>on control channel for multi-TRP transmission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06888"/>
            <a:ext cx="9144000" cy="1655762"/>
          </a:xfrm>
        </p:spPr>
        <p:txBody>
          <a:bodyPr/>
          <a:lstStyle/>
          <a:p>
            <a:r>
              <a:rPr lang="en-US" dirty="0" smtClean="0"/>
              <a:t>Huawei, HiSilicon, </a:t>
            </a:r>
            <a:r>
              <a:rPr lang="en-US" dirty="0"/>
              <a:t>Ericsson</a:t>
            </a:r>
            <a:r>
              <a:rPr lang="en-US" dirty="0" smtClean="0"/>
              <a:t>, ATT, CATT,  </a:t>
            </a:r>
            <a:r>
              <a:rPr lang="en-US" dirty="0" err="1" smtClean="0"/>
              <a:t>MediaTek</a:t>
            </a:r>
            <a:r>
              <a:rPr lang="en-US" dirty="0" smtClean="0"/>
              <a:t>, </a:t>
            </a:r>
            <a:r>
              <a:rPr lang="en-US" dirty="0" err="1" smtClean="0"/>
              <a:t>Interdigital</a:t>
            </a:r>
            <a:r>
              <a:rPr lang="en-US" dirty="0" smtClean="0"/>
              <a:t>, China Telecom, China Unicom, BT, Nokia, Alcatel-Lucent Shanghai </a:t>
            </a:r>
            <a:r>
              <a:rPr lang="en-US" dirty="0" smtClean="0"/>
              <a:t>Bell, </a:t>
            </a:r>
            <a:r>
              <a:rPr lang="en-US" dirty="0" err="1" smtClean="0"/>
              <a:t>Qualcom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3GPP TSG RAN WG1 Meeting #89     					                      </a:t>
            </a:r>
            <a:r>
              <a:rPr lang="en-GB" sz="2400" b="1" dirty="0" smtClean="0">
                <a:latin typeface="Calibri" pitchFamily="34" charset="0"/>
                <a:cs typeface="Calibri" pitchFamily="34" charset="0"/>
              </a:rPr>
              <a:t>R1-1709350</a:t>
            </a:r>
          </a:p>
          <a:p>
            <a:r>
              <a:rPr lang="en-US" sz="2400" b="1" dirty="0"/>
              <a:t>Hangzhou, China, 15-19 May 2017</a:t>
            </a:r>
            <a:endParaRPr lang="en-US" sz="2400" dirty="0"/>
          </a:p>
          <a:p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Agenda item: </a:t>
            </a:r>
            <a:r>
              <a:rPr lang="en-US" sz="2400" b="1" dirty="0"/>
              <a:t>7.1.2.1.7</a:t>
            </a:r>
            <a:endParaRPr lang="en-US" sz="2400" b="1" dirty="0" smtClean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528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913" y="0"/>
            <a:ext cx="10515600" cy="1325563"/>
          </a:xfrm>
        </p:spPr>
        <p:txBody>
          <a:bodyPr/>
          <a:lstStyle/>
          <a:p>
            <a:pPr algn="ctr"/>
            <a:r>
              <a:rPr kumimoji="0" lang="en-US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208" y="1227799"/>
            <a:ext cx="10515600" cy="5290586"/>
          </a:xfrm>
        </p:spPr>
        <p:txBody>
          <a:bodyPr>
            <a:normAutofit fontScale="85000" lnSpcReduction="20000"/>
          </a:bodyPr>
          <a:lstStyle/>
          <a:p>
            <a:pPr>
              <a:spcAft>
                <a:spcPts val="600"/>
              </a:spcAft>
            </a:pPr>
            <a:r>
              <a:rPr lang="en-US" sz="2400" dirty="0" smtClean="0"/>
              <a:t>From RAN1#88bis meeting, the following agreements have been captured</a:t>
            </a:r>
            <a:r>
              <a:rPr lang="en-US" sz="2000" dirty="0" smtClean="0"/>
              <a:t>, </a:t>
            </a:r>
          </a:p>
          <a:p>
            <a:pPr lvl="0" hangingPunct="0"/>
            <a:r>
              <a:rPr lang="en-GB" i="1" dirty="0"/>
              <a:t>Support NR reception of at least one but no more than two of the following </a:t>
            </a:r>
            <a:endParaRPr lang="en-US" sz="2000" dirty="0"/>
          </a:p>
          <a:p>
            <a:pPr lvl="1" hangingPunct="0"/>
            <a:r>
              <a:rPr lang="en-GB" i="1" dirty="0"/>
              <a:t>Single NR-PDCCH corresponding to the same NR-PDSCH data layers from multiple TRPs within the same carrier</a:t>
            </a:r>
            <a:endParaRPr lang="en-US" sz="1800" dirty="0"/>
          </a:p>
          <a:p>
            <a:pPr lvl="2" hangingPunct="0"/>
            <a:r>
              <a:rPr lang="en-GB" i="1" dirty="0"/>
              <a:t>Note that: this is intended to have spec impact</a:t>
            </a:r>
            <a:endParaRPr lang="en-US" sz="1600" dirty="0"/>
          </a:p>
          <a:p>
            <a:pPr lvl="1" hangingPunct="0"/>
            <a:r>
              <a:rPr lang="en-GB" i="1" dirty="0"/>
              <a:t>Single NR-PDCCH corresponding to different NR-PDSCH data layers from multiple TRPs within the same carrier</a:t>
            </a:r>
            <a:endParaRPr lang="en-US" sz="1800" dirty="0"/>
          </a:p>
          <a:p>
            <a:pPr lvl="1" hangingPunct="0"/>
            <a:r>
              <a:rPr lang="en-GB" i="1" dirty="0"/>
              <a:t>Multiple NR-PDCCH corresponding to different NR-PDSCH data layers from multiple TRPs within the same carrier </a:t>
            </a:r>
            <a:endParaRPr lang="en-US" sz="1800" dirty="0"/>
          </a:p>
          <a:p>
            <a:pPr lvl="0" hangingPunct="0"/>
            <a:r>
              <a:rPr lang="en-GB" i="1" dirty="0"/>
              <a:t>In case of multiple NR-PDCCH, consider the following for the reduction of UE PDCCH detection complexity. </a:t>
            </a:r>
            <a:endParaRPr lang="en-US" sz="2000" dirty="0"/>
          </a:p>
          <a:p>
            <a:pPr lvl="1" hangingPunct="0"/>
            <a:r>
              <a:rPr lang="en-GB" i="1" dirty="0"/>
              <a:t>Note the following may or may not have RAN1 specification impact. </a:t>
            </a:r>
            <a:endParaRPr lang="en-US" sz="1800" dirty="0"/>
          </a:p>
          <a:p>
            <a:pPr lvl="1" hangingPunct="0"/>
            <a:r>
              <a:rPr lang="en-GB" i="1" dirty="0"/>
              <a:t>Note that different NR-PDSCH data layers from single TRP is special case.</a:t>
            </a:r>
            <a:endParaRPr lang="en-US" sz="1800" dirty="0"/>
          </a:p>
          <a:p>
            <a:pPr lvl="1" hangingPunct="0"/>
            <a:r>
              <a:rPr lang="en-GB" i="1" dirty="0"/>
              <a:t>The alignment of PDCCH generation rules among TRPs, e.g. one identical control resource set across TRPs</a:t>
            </a:r>
            <a:endParaRPr lang="en-US" sz="1800" dirty="0"/>
          </a:p>
          <a:p>
            <a:pPr lvl="1" hangingPunct="0"/>
            <a:r>
              <a:rPr lang="en-GB" i="1" dirty="0"/>
              <a:t>Signalling the maximum number of multiple NR-PDCCH reception via L1 and/or high layer signalling</a:t>
            </a:r>
            <a:endParaRPr lang="en-US" sz="1800" dirty="0"/>
          </a:p>
          <a:p>
            <a:pPr lvl="1" hangingPunct="0"/>
            <a:r>
              <a:rPr lang="en-GB" i="1" dirty="0"/>
              <a:t>Other techniques can be considered. 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67920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4368" y="168090"/>
            <a:ext cx="10515600" cy="1325563"/>
          </a:xfrm>
        </p:spPr>
        <p:txBody>
          <a:bodyPr/>
          <a:lstStyle/>
          <a:p>
            <a:pPr algn="ctr"/>
            <a:r>
              <a:rPr lang="en-GB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" y="1231035"/>
            <a:ext cx="11029950" cy="5283665"/>
          </a:xfrm>
        </p:spPr>
        <p:txBody>
          <a:bodyPr>
            <a:normAutofit/>
          </a:bodyPr>
          <a:lstStyle/>
          <a:p>
            <a:r>
              <a:rPr lang="en-US" dirty="0" smtClean="0"/>
              <a:t>NR </a:t>
            </a:r>
            <a:r>
              <a:rPr lang="en-US" dirty="0"/>
              <a:t>supports the reception of multiple </a:t>
            </a:r>
            <a:r>
              <a:rPr lang="en-US" dirty="0" smtClean="0"/>
              <a:t>NR-PDCCH, each corresponding </a:t>
            </a:r>
            <a:r>
              <a:rPr lang="en-US" dirty="0"/>
              <a:t>to </a:t>
            </a:r>
            <a:r>
              <a:rPr lang="en-US" dirty="0" smtClean="0"/>
              <a:t>one NR-PDSCH, within </a:t>
            </a:r>
            <a:r>
              <a:rPr lang="en-US" dirty="0"/>
              <a:t>the same carrier </a:t>
            </a:r>
            <a:endParaRPr lang="en-US" dirty="0" smtClean="0"/>
          </a:p>
          <a:p>
            <a:pPr lvl="1"/>
            <a:r>
              <a:rPr lang="en-US" dirty="0" smtClean="0"/>
              <a:t>Signaling  </a:t>
            </a:r>
            <a:r>
              <a:rPr lang="en-US" dirty="0"/>
              <a:t>the maximum number of </a:t>
            </a:r>
            <a:r>
              <a:rPr lang="en-US" dirty="0" smtClean="0"/>
              <a:t>NR-PDCCHs/PDSCHs</a:t>
            </a:r>
          </a:p>
          <a:p>
            <a:pPr lvl="1"/>
            <a:r>
              <a:rPr lang="en-US" dirty="0" smtClean="0"/>
              <a:t>Other mechanisms </a:t>
            </a:r>
            <a:r>
              <a:rPr lang="en-US" dirty="0"/>
              <a:t>can be </a:t>
            </a:r>
            <a:r>
              <a:rPr lang="en-US" dirty="0" smtClean="0"/>
              <a:t>considered, </a:t>
            </a:r>
            <a:r>
              <a:rPr lang="en-US" dirty="0"/>
              <a:t>e.g. </a:t>
            </a:r>
            <a:endParaRPr lang="en-US" dirty="0" smtClean="0"/>
          </a:p>
          <a:p>
            <a:pPr lvl="2"/>
            <a:r>
              <a:rPr lang="en-US" dirty="0" smtClean="0"/>
              <a:t>The assignment rule for multiple NR-PDCCH</a:t>
            </a:r>
          </a:p>
          <a:p>
            <a:pPr lvl="2"/>
            <a:r>
              <a:rPr lang="en-US" dirty="0" smtClean="0"/>
              <a:t>Same DCI design can be considered between NR-PDCCH for single NR-PDCCH based transmission and NR-PDCCH for multi NR-PDCCH based transmissions </a:t>
            </a:r>
          </a:p>
          <a:p>
            <a:pPr lvl="2"/>
            <a:r>
              <a:rPr lang="en-US" dirty="0" smtClean="0"/>
              <a:t>Configuring a subset of supported aggregation levels for each NR-PDCCH via high-layer signaling</a:t>
            </a:r>
          </a:p>
          <a:p>
            <a:pPr lvl="2"/>
            <a:r>
              <a:rPr lang="en-US" dirty="0" smtClean="0"/>
              <a:t>The maximum number of codewords/layers in each PDSCH when the UE is expected to receive multiple PDCCHs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sz="2100" dirty="0" smtClean="0"/>
          </a:p>
          <a:p>
            <a:pPr marL="0" indent="0">
              <a:buNone/>
            </a:pPr>
            <a:endParaRPr lang="en-US" sz="2100" dirty="0"/>
          </a:p>
          <a:p>
            <a:pPr marL="0" indent="0">
              <a:buNone/>
            </a:pPr>
            <a:endParaRPr lang="en-US" sz="2100" dirty="0" smtClean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440113" y="265588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5442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4396</TotalTime>
  <Words>296</Words>
  <Application>Microsoft Office PowerPoint</Application>
  <PresentationFormat>Widescreen</PresentationFormat>
  <Paragraphs>29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control channel for multi-TRP transmission</vt:lpstr>
      <vt:lpstr>Background</vt:lpstr>
      <vt:lpstr>Proposal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Coordinated Transmission Scheme</dc:title>
  <dc:creator>min zhang</dc:creator>
  <cp:lastModifiedBy>min zhang</cp:lastModifiedBy>
  <cp:revision>103</cp:revision>
  <dcterms:created xsi:type="dcterms:W3CDTF">2017-01-16T18:31:26Z</dcterms:created>
  <dcterms:modified xsi:type="dcterms:W3CDTF">2017-05-18T11:00:35Z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(2)YTIOwJJHHSCZaN+EWhWaG2KsZZ4QzpoF/wc+G8+XHPeqw31mAOORTrze2KBXi9BMSxAAOf04
j+HRB98AGvGI/Vas+5OW42V2E42WMMbN3vnfVGb1/uWcXVRXjsZo+/SfMmffk5iiVEVbGVem
x/Xo99hutf8x7iQAEzm7wYAbDiew/3H6Hy+c4aED/J1uxreyzw8GwUegKK2mZ2fyJvgX4jce
Uvmhf/QTyriOIAq/wK</vt:lpwstr>
  </property>
  <property fmtid="{D5CDD505-2E9C-101B-9397-08002B2CF9AE}" pid="3" name="_2015_ms_pID_7253431">
    <vt:lpwstr>jsQWQt/opIav+mBP/j2BLbyX0Wfh4HRKmvywKUhwZPdAm/Kw12JUNq
27h+9P8vF6w2VyLnnUThSyUnM65LE4mSWUaLjagzKEmBG4XYsUMSD/s0jePPP9Tk5Kyj0doE
32GPpVTV15W4hZ3MjISTfbnPaMrQ2Q/FxfqhQf8ghgu9Ydqv7taUYnAmpT0wnlT+pluqgDJN
g2QBbzkZNZ6dHCe4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1495102621</vt:lpwstr>
  </property>
</Properties>
</file>