
<file path=[Content_Types].xml><?xml version="1.0" encoding="utf-8"?>
<Types xmlns="http://schemas.openxmlformats.org/package/2006/content-types">
  <Override PartName="/ppt/slideMasters/slideMaster3.xml" ContentType="application/vnd.openxmlformats-officedocument.presentationml.slideMaster+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theme/theme5.xml" ContentType="application/vnd.openxmlformats-officedocument.theme+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15.xml" ContentType="application/vnd.openxmlformats-officedocument.presentationml.slideLayout+xml"/>
  <Override PartName="/ppt/slideLayouts/slideLayout26.xml" ContentType="application/vnd.openxmlformats-officedocument.presentationml.slideLayout+xml"/>
  <Default Extension="rels" ContentType="application/vnd.openxmlformats-package.relationships+xml"/>
  <Default Extension="xml" ContentType="application/xml"/>
  <Override PartName="/ppt/notesMasters/notesMaster1.xml" ContentType="application/vnd.openxmlformats-officedocument.presentationml.notesMaster+xml"/>
  <Override PartName="/ppt/theme/themeOverride1.xml" ContentType="application/vnd.openxmlformats-officedocument.themeOverride+xml"/>
  <Override PartName="/ppt/slideLayouts/slideLayout13.xml" ContentType="application/vnd.openxmlformats-officedocument.presentationml.slideLayout+xml"/>
  <Override PartName="/ppt/slideLayouts/slideLayout22.xml" ContentType="application/vnd.openxmlformats-officedocument.presentationml.slideLayout+xml"/>
  <Override PartName="/ppt/slideLayouts/slideLayout24.xml" ContentType="application/vnd.openxmlformats-officedocument.presentationml.slideLayout+xml"/>
  <Override PartName="/ppt/slideLayouts/slideLayout33.xml" ContentType="application/vnd.openxmlformats-officedocument.presentationml.slideLayout+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10.xml" ContentType="application/vnd.openxmlformats-officedocument.presentationml.slideLayout+xml"/>
  <Default Extension="vml" ContentType="application/vnd.openxmlformats-officedocument.vmlDrawing"/>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Masters/slideMaster2.xml" ContentType="application/vnd.openxmlformats-officedocument.presentationml.slideMaster+xml"/>
  <Override PartName="/ppt/slides/slide5.xml" ContentType="application/vnd.openxmlformats-officedocument.presentationml.slide+xml"/>
  <Override PartName="/ppt/slideLayouts/slideLayout7.xml" ContentType="application/vnd.openxmlformats-officedocument.presentationml.slideLayout+xml"/>
  <Override PartName="/ppt/slideLayouts/slideLayout29.xml" ContentType="application/vnd.openxmlformats-officedocument.presentationml.slideLayout+xml"/>
  <Override PartName="/ppt/theme/theme4.xml" ContentType="application/vnd.openxmlformats-officedocument.theme+xml"/>
  <Override PartName="/ppt/notesSlides/notesSlide1.xml" ContentType="application/vnd.openxmlformats-officedocument.presentationml.notesSlide+xml"/>
  <Override PartName="/ppt/notesSlides/notesSlide3.xml" ContentType="application/vnd.openxmlformats-officedocument.presentationml.notesSlide+xml"/>
  <Default Extension="bin" ContentType="application/vnd.openxmlformats-officedocument.oleObject"/>
  <Override PartName="/ppt/slides/slide3.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slideLayouts/slideLayout27.xml" ContentType="application/vnd.openxmlformats-officedocument.presentationml.slideLayout+xml"/>
  <Override PartName="/ppt/slides/slide1.xml" ContentType="application/vnd.openxmlformats-officedocument.presentationml.slide+xml"/>
  <Override PartName="/ppt/slideLayouts/slideLayout3.xml" ContentType="application/vnd.openxmlformats-officedocument.presentationml.slideLayout+xml"/>
  <Override PartName="/ppt/slideLayouts/slideLayout16.xml" ContentType="application/vnd.openxmlformats-officedocument.presentationml.slideLayout+xml"/>
  <Default Extension="jpeg" ContentType="image/jpeg"/>
  <Override PartName="/ppt/slideLayouts/slideLayout25.xml" ContentType="application/vnd.openxmlformats-officedocument.presentationml.slideLayout+xml"/>
  <Override PartName="/ppt/slideLayouts/slideLayout34.xml" ContentType="application/vnd.openxmlformats-officedocument.presentationml.slideLayout+xml"/>
  <Default Extension="emf" ContentType="image/x-emf"/>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0" r:id="rId2"/>
    <p:sldMasterId id="2147483651" r:id="rId3"/>
  </p:sldMasterIdLst>
  <p:notesMasterIdLst>
    <p:notesMasterId r:id="rId9"/>
  </p:notesMasterIdLst>
  <p:handoutMasterIdLst>
    <p:handoutMasterId r:id="rId10"/>
  </p:handoutMasterIdLst>
  <p:sldIdLst>
    <p:sldId id="374" r:id="rId4"/>
    <p:sldId id="385" r:id="rId5"/>
    <p:sldId id="384" r:id="rId6"/>
    <p:sldId id="383" r:id="rId7"/>
    <p:sldId id="386" r:id="rId8"/>
  </p:sldIdLst>
  <p:sldSz cx="9144000" cy="6858000" type="screen4x3"/>
  <p:notesSz cx="6997700" cy="9271000"/>
  <p:defaultTextStyle>
    <a:defPPr>
      <a:defRPr lang="en-US"/>
    </a:defPPr>
    <a:lvl1pPr algn="l" rtl="0" eaLnBrk="0" fontAlgn="base" hangingPunct="0">
      <a:spcBef>
        <a:spcPct val="0"/>
      </a:spcBef>
      <a:spcAft>
        <a:spcPct val="0"/>
      </a:spcAft>
      <a:defRPr b="1" kern="1200">
        <a:solidFill>
          <a:schemeClr val="tx1"/>
        </a:solidFill>
        <a:latin typeface="Arial" charset="0"/>
        <a:ea typeface="宋体" pitchFamily="2" charset="-122"/>
        <a:cs typeface="+mn-cs"/>
      </a:defRPr>
    </a:lvl1pPr>
    <a:lvl2pPr marL="457200" algn="l" rtl="0" eaLnBrk="0" fontAlgn="base" hangingPunct="0">
      <a:spcBef>
        <a:spcPct val="0"/>
      </a:spcBef>
      <a:spcAft>
        <a:spcPct val="0"/>
      </a:spcAft>
      <a:defRPr b="1" kern="1200">
        <a:solidFill>
          <a:schemeClr val="tx1"/>
        </a:solidFill>
        <a:latin typeface="Arial" charset="0"/>
        <a:ea typeface="宋体" pitchFamily="2" charset="-122"/>
        <a:cs typeface="+mn-cs"/>
      </a:defRPr>
    </a:lvl2pPr>
    <a:lvl3pPr marL="914400" algn="l" rtl="0" eaLnBrk="0" fontAlgn="base" hangingPunct="0">
      <a:spcBef>
        <a:spcPct val="0"/>
      </a:spcBef>
      <a:spcAft>
        <a:spcPct val="0"/>
      </a:spcAft>
      <a:defRPr b="1" kern="1200">
        <a:solidFill>
          <a:schemeClr val="tx1"/>
        </a:solidFill>
        <a:latin typeface="Arial" charset="0"/>
        <a:ea typeface="宋体" pitchFamily="2" charset="-122"/>
        <a:cs typeface="+mn-cs"/>
      </a:defRPr>
    </a:lvl3pPr>
    <a:lvl4pPr marL="1371600" algn="l" rtl="0" eaLnBrk="0" fontAlgn="base" hangingPunct="0">
      <a:spcBef>
        <a:spcPct val="0"/>
      </a:spcBef>
      <a:spcAft>
        <a:spcPct val="0"/>
      </a:spcAft>
      <a:defRPr b="1" kern="1200">
        <a:solidFill>
          <a:schemeClr val="tx1"/>
        </a:solidFill>
        <a:latin typeface="Arial" charset="0"/>
        <a:ea typeface="宋体" pitchFamily="2" charset="-122"/>
        <a:cs typeface="+mn-cs"/>
      </a:defRPr>
    </a:lvl4pPr>
    <a:lvl5pPr marL="1828800" algn="l" rtl="0" eaLnBrk="0" fontAlgn="base" hangingPunct="0">
      <a:spcBef>
        <a:spcPct val="0"/>
      </a:spcBef>
      <a:spcAft>
        <a:spcPct val="0"/>
      </a:spcAft>
      <a:defRPr b="1" kern="1200">
        <a:solidFill>
          <a:schemeClr val="tx1"/>
        </a:solidFill>
        <a:latin typeface="Arial" charset="0"/>
        <a:ea typeface="宋体" pitchFamily="2" charset="-122"/>
        <a:cs typeface="+mn-cs"/>
      </a:defRPr>
    </a:lvl5pPr>
    <a:lvl6pPr marL="2286000" algn="l" defTabSz="914400" rtl="0" eaLnBrk="1" latinLnBrk="0" hangingPunct="1">
      <a:defRPr b="1" kern="1200">
        <a:solidFill>
          <a:schemeClr val="tx1"/>
        </a:solidFill>
        <a:latin typeface="Arial" charset="0"/>
        <a:ea typeface="宋体" pitchFamily="2" charset="-122"/>
        <a:cs typeface="+mn-cs"/>
      </a:defRPr>
    </a:lvl6pPr>
    <a:lvl7pPr marL="2743200" algn="l" defTabSz="914400" rtl="0" eaLnBrk="1" latinLnBrk="0" hangingPunct="1">
      <a:defRPr b="1" kern="1200">
        <a:solidFill>
          <a:schemeClr val="tx1"/>
        </a:solidFill>
        <a:latin typeface="Arial" charset="0"/>
        <a:ea typeface="宋体" pitchFamily="2" charset="-122"/>
        <a:cs typeface="+mn-cs"/>
      </a:defRPr>
    </a:lvl7pPr>
    <a:lvl8pPr marL="3200400" algn="l" defTabSz="914400" rtl="0" eaLnBrk="1" latinLnBrk="0" hangingPunct="1">
      <a:defRPr b="1" kern="1200">
        <a:solidFill>
          <a:schemeClr val="tx1"/>
        </a:solidFill>
        <a:latin typeface="Arial" charset="0"/>
        <a:ea typeface="宋体" pitchFamily="2" charset="-122"/>
        <a:cs typeface="+mn-cs"/>
      </a:defRPr>
    </a:lvl8pPr>
    <a:lvl9pPr marL="3657600" algn="l" defTabSz="914400" rtl="0" eaLnBrk="1" latinLnBrk="0" hangingPunct="1">
      <a:defRPr b="1" kern="1200">
        <a:solidFill>
          <a:schemeClr val="tx1"/>
        </a:solidFill>
        <a:latin typeface="Arial" charset="0"/>
        <a:ea typeface="宋体" pitchFamily="2" charset="-122"/>
        <a:cs typeface="+mn-cs"/>
      </a:defRPr>
    </a:lvl9pPr>
  </p:defaultTextStyle>
  <p:extLst>
    <p:ext uri="{EFAFB233-063F-42B5-8137-9DF3F51BA10A}">
      <p15:sldGuideLst xmlns="" xmlns:p15="http://schemas.microsoft.com/office/powerpoint/2012/main">
        <p15:guide id="1" orient="horz" pos="2160">
          <p15:clr>
            <a:srgbClr val="A4A3A4"/>
          </p15:clr>
        </p15:guide>
        <p15:guide id="2" pos="418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0000FF"/>
    <a:srgbClr val="FF0000"/>
    <a:srgbClr val="FFFFCC"/>
    <a:srgbClr val="AAAAAA"/>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039" autoAdjust="0"/>
    <p:restoredTop sz="90988" autoAdjust="0"/>
  </p:normalViewPr>
  <p:slideViewPr>
    <p:cSldViewPr snapToGrid="0">
      <p:cViewPr>
        <p:scale>
          <a:sx n="60" d="100"/>
          <a:sy n="60" d="100"/>
        </p:scale>
        <p:origin x="-258" y="-72"/>
      </p:cViewPr>
      <p:guideLst>
        <p:guide orient="horz" pos="2160"/>
        <p:guide pos="4182"/>
      </p:guideLst>
    </p:cSldViewPr>
  </p:slideViewPr>
  <p:notesTextViewPr>
    <p:cViewPr>
      <p:scale>
        <a:sx n="125" d="100"/>
        <a:sy n="125" d="100"/>
      </p:scale>
      <p:origin x="0" y="0"/>
    </p:cViewPr>
  </p:notesTextViewPr>
  <p:sorterViewPr>
    <p:cViewPr>
      <p:scale>
        <a:sx n="66" d="100"/>
        <a:sy n="66"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5.xml"/><Relationship Id="rId13" Type="http://schemas.openxmlformats.org/officeDocument/2006/relationships/theme" Target="theme/theme1.xml"/><Relationship Id="rId3" Type="http://schemas.openxmlformats.org/officeDocument/2006/relationships/slideMaster" Target="slideMasters/slideMaster3.xml"/><Relationship Id="rId7" Type="http://schemas.openxmlformats.org/officeDocument/2006/relationships/slide" Target="slides/slide4.xml"/><Relationship Id="rId12" Type="http://schemas.openxmlformats.org/officeDocument/2006/relationships/viewProps" Target="viewProps.xml"/><Relationship Id="rId2" Type="http://schemas.openxmlformats.org/officeDocument/2006/relationships/slideMaster" Target="slideMasters/slideMaster2.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presProps" Target="presProps.xml"/><Relationship Id="rId5" Type="http://schemas.openxmlformats.org/officeDocument/2006/relationships/slide" Target="slides/slide2.xml"/><Relationship Id="rId10" Type="http://schemas.openxmlformats.org/officeDocument/2006/relationships/handoutMaster" Target="handoutMasters/handoutMaster1.xml"/><Relationship Id="rId4" Type="http://schemas.openxmlformats.org/officeDocument/2006/relationships/slide" Target="slides/slide1.xml"/><Relationship Id="rId9" Type="http://schemas.openxmlformats.org/officeDocument/2006/relationships/notesMaster" Target="notesMasters/notesMaster1.xml"/><Relationship Id="rId14"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33122"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defTabSz="920750" eaLnBrk="1" hangingPunct="1">
              <a:defRPr sz="1200" b="0"/>
            </a:lvl1pPr>
          </a:lstStyle>
          <a:p>
            <a:pPr>
              <a:defRPr/>
            </a:pPr>
            <a:endParaRPr lang="en-US" altLang="zh-CN" dirty="0"/>
          </a:p>
        </p:txBody>
      </p:sp>
      <p:sp>
        <p:nvSpPr>
          <p:cNvPr id="133123" name="Rectangle 3"/>
          <p:cNvSpPr>
            <a:spLocks noGrp="1" noChangeArrowheads="1"/>
          </p:cNvSpPr>
          <p:nvPr>
            <p:ph type="dt" sz="quarter" idx="1"/>
          </p:nvPr>
        </p:nvSpPr>
        <p:spPr bwMode="auto">
          <a:xfrm>
            <a:off x="3963988"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algn="r" defTabSz="920750" eaLnBrk="1" hangingPunct="1">
              <a:defRPr sz="1200" b="0"/>
            </a:lvl1pPr>
          </a:lstStyle>
          <a:p>
            <a:pPr>
              <a:defRPr/>
            </a:pPr>
            <a:endParaRPr lang="en-US" altLang="zh-CN" dirty="0"/>
          </a:p>
        </p:txBody>
      </p:sp>
      <p:sp>
        <p:nvSpPr>
          <p:cNvPr id="133124" name="Rectangle 4"/>
          <p:cNvSpPr>
            <a:spLocks noGrp="1" noChangeArrowheads="1"/>
          </p:cNvSpPr>
          <p:nvPr>
            <p:ph type="ftr" sz="quarter" idx="2"/>
          </p:nvPr>
        </p:nvSpPr>
        <p:spPr bwMode="auto">
          <a:xfrm>
            <a:off x="0"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defTabSz="920750" eaLnBrk="1" hangingPunct="1">
              <a:defRPr sz="1200" b="0"/>
            </a:lvl1pPr>
          </a:lstStyle>
          <a:p>
            <a:pPr>
              <a:defRPr/>
            </a:pPr>
            <a:endParaRPr lang="en-US" altLang="zh-CN" dirty="0"/>
          </a:p>
        </p:txBody>
      </p:sp>
      <p:sp>
        <p:nvSpPr>
          <p:cNvPr id="133125" name="Rectangle 5"/>
          <p:cNvSpPr>
            <a:spLocks noGrp="1" noChangeArrowheads="1"/>
          </p:cNvSpPr>
          <p:nvPr>
            <p:ph type="sldNum" sz="quarter" idx="3"/>
          </p:nvPr>
        </p:nvSpPr>
        <p:spPr bwMode="auto">
          <a:xfrm>
            <a:off x="3963988"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algn="r" defTabSz="920750" eaLnBrk="1" hangingPunct="1">
              <a:defRPr sz="1200" b="0"/>
            </a:lvl1pPr>
          </a:lstStyle>
          <a:p>
            <a:pPr>
              <a:defRPr/>
            </a:pPr>
            <a:fld id="{7F166B19-9401-4997-AC26-82FFA8160881}" type="slidenum">
              <a:rPr lang="zh-CN" altLang="en-US"/>
              <a:pPr>
                <a:defRPr/>
              </a:pPr>
              <a:t>‹#›</a:t>
            </a:fld>
            <a:endParaRPr lang="en-US" altLang="zh-CN" dirty="0"/>
          </a:p>
        </p:txBody>
      </p:sp>
    </p:spTree>
    <p:extLst>
      <p:ext uri="{BB962C8B-B14F-4D97-AF65-F5344CB8AC3E}">
        <p14:creationId xmlns="" xmlns:p14="http://schemas.microsoft.com/office/powerpoint/2010/main" val="17251674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0594" name="Rectangle 2"/>
          <p:cNvSpPr>
            <a:spLocks noGrp="1" noChangeArrowheads="1"/>
          </p:cNvSpPr>
          <p:nvPr>
            <p:ph type="hdr" sz="quarter"/>
          </p:nvPr>
        </p:nvSpPr>
        <p:spPr bwMode="auto">
          <a:xfrm>
            <a:off x="0"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defTabSz="920750" eaLnBrk="1" hangingPunct="1">
              <a:defRPr sz="1200" b="0"/>
            </a:lvl1pPr>
          </a:lstStyle>
          <a:p>
            <a:pPr>
              <a:defRPr/>
            </a:pPr>
            <a:endParaRPr lang="en-US" altLang="zh-CN" dirty="0"/>
          </a:p>
        </p:txBody>
      </p:sp>
      <p:sp>
        <p:nvSpPr>
          <p:cNvPr id="110595" name="Rectangle 3"/>
          <p:cNvSpPr>
            <a:spLocks noGrp="1" noChangeArrowheads="1"/>
          </p:cNvSpPr>
          <p:nvPr>
            <p:ph type="dt" idx="1"/>
          </p:nvPr>
        </p:nvSpPr>
        <p:spPr bwMode="auto">
          <a:xfrm>
            <a:off x="3963988" y="0"/>
            <a:ext cx="3032125" cy="4635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lvl1pPr algn="r" defTabSz="920750" eaLnBrk="1" hangingPunct="1">
              <a:defRPr sz="1200" b="0"/>
            </a:lvl1pPr>
          </a:lstStyle>
          <a:p>
            <a:pPr>
              <a:defRPr/>
            </a:pPr>
            <a:endParaRPr lang="en-US" altLang="zh-CN" dirty="0"/>
          </a:p>
        </p:txBody>
      </p:sp>
      <p:sp>
        <p:nvSpPr>
          <p:cNvPr id="8196" name="Rectangle 4"/>
          <p:cNvSpPr>
            <a:spLocks noGrp="1" noRot="1" noChangeAspect="1" noChangeArrowheads="1" noTextEdit="1"/>
          </p:cNvSpPr>
          <p:nvPr>
            <p:ph type="sldImg" idx="2"/>
          </p:nvPr>
        </p:nvSpPr>
        <p:spPr bwMode="auto">
          <a:xfrm>
            <a:off x="1181100" y="695325"/>
            <a:ext cx="4635500" cy="3476625"/>
          </a:xfrm>
          <a:prstGeom prst="rect">
            <a:avLst/>
          </a:prstGeom>
          <a:noFill/>
          <a:ln w="9525">
            <a:solidFill>
              <a:srgbClr val="000000"/>
            </a:solidFill>
            <a:miter lim="800000"/>
            <a:headEnd/>
            <a:tailEnd/>
          </a:ln>
        </p:spPr>
      </p:sp>
      <p:sp>
        <p:nvSpPr>
          <p:cNvPr id="110597" name="Rectangle 5"/>
          <p:cNvSpPr>
            <a:spLocks noGrp="1" noChangeArrowheads="1"/>
          </p:cNvSpPr>
          <p:nvPr>
            <p:ph type="body" sz="quarter" idx="3"/>
          </p:nvPr>
        </p:nvSpPr>
        <p:spPr bwMode="auto">
          <a:xfrm>
            <a:off x="700088" y="4403725"/>
            <a:ext cx="5597525" cy="4171950"/>
          </a:xfrm>
          <a:prstGeom prst="rect">
            <a:avLst/>
          </a:prstGeom>
          <a:noFill/>
          <a:ln w="9525">
            <a:noFill/>
            <a:miter lim="800000"/>
            <a:headEnd/>
            <a:tailEnd/>
          </a:ln>
          <a:effectLst/>
        </p:spPr>
        <p:txBody>
          <a:bodyPr vert="horz" wrap="square" lIns="92071" tIns="46035" rIns="92071" bIns="46035" numCol="1" anchor="t" anchorCtr="0" compatLnSpc="1">
            <a:prstTxWarp prst="textNoShape">
              <a:avLst/>
            </a:prstTxWarp>
          </a:bodyPr>
          <a:lstStyle/>
          <a:p>
            <a:pPr lvl="0"/>
            <a:r>
              <a:rPr lang="en-US" altLang="zh-CN" noProof="0"/>
              <a:t>Click to edit Master text styles</a:t>
            </a:r>
          </a:p>
          <a:p>
            <a:pPr lvl="1"/>
            <a:r>
              <a:rPr lang="en-US" altLang="zh-CN" noProof="0"/>
              <a:t>Second level</a:t>
            </a:r>
          </a:p>
          <a:p>
            <a:pPr lvl="2"/>
            <a:r>
              <a:rPr lang="en-US" altLang="zh-CN" noProof="0"/>
              <a:t>Third level</a:t>
            </a:r>
          </a:p>
          <a:p>
            <a:pPr lvl="3"/>
            <a:r>
              <a:rPr lang="en-US" altLang="zh-CN" noProof="0"/>
              <a:t>Fourth level</a:t>
            </a:r>
          </a:p>
          <a:p>
            <a:pPr lvl="4"/>
            <a:r>
              <a:rPr lang="en-US" altLang="zh-CN" noProof="0"/>
              <a:t>Fifth level</a:t>
            </a:r>
          </a:p>
        </p:txBody>
      </p:sp>
      <p:sp>
        <p:nvSpPr>
          <p:cNvPr id="110598" name="Rectangle 6"/>
          <p:cNvSpPr>
            <a:spLocks noGrp="1" noChangeArrowheads="1"/>
          </p:cNvSpPr>
          <p:nvPr>
            <p:ph type="ftr" sz="quarter" idx="4"/>
          </p:nvPr>
        </p:nvSpPr>
        <p:spPr bwMode="auto">
          <a:xfrm>
            <a:off x="0"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defTabSz="920750" eaLnBrk="1" hangingPunct="1">
              <a:defRPr sz="1200" b="0"/>
            </a:lvl1pPr>
          </a:lstStyle>
          <a:p>
            <a:pPr>
              <a:defRPr/>
            </a:pPr>
            <a:endParaRPr lang="en-US" altLang="zh-CN" dirty="0"/>
          </a:p>
        </p:txBody>
      </p:sp>
      <p:sp>
        <p:nvSpPr>
          <p:cNvPr id="110599" name="Rectangle 7"/>
          <p:cNvSpPr>
            <a:spLocks noGrp="1" noChangeArrowheads="1"/>
          </p:cNvSpPr>
          <p:nvPr>
            <p:ph type="sldNum" sz="quarter" idx="5"/>
          </p:nvPr>
        </p:nvSpPr>
        <p:spPr bwMode="auto">
          <a:xfrm>
            <a:off x="3963988" y="8805863"/>
            <a:ext cx="3032125" cy="463550"/>
          </a:xfrm>
          <a:prstGeom prst="rect">
            <a:avLst/>
          </a:prstGeom>
          <a:noFill/>
          <a:ln w="9525">
            <a:noFill/>
            <a:miter lim="800000"/>
            <a:headEnd/>
            <a:tailEnd/>
          </a:ln>
          <a:effectLst/>
        </p:spPr>
        <p:txBody>
          <a:bodyPr vert="horz" wrap="square" lIns="92071" tIns="46035" rIns="92071" bIns="46035" numCol="1" anchor="b" anchorCtr="0" compatLnSpc="1">
            <a:prstTxWarp prst="textNoShape">
              <a:avLst/>
            </a:prstTxWarp>
          </a:bodyPr>
          <a:lstStyle>
            <a:lvl1pPr algn="r" defTabSz="920750" eaLnBrk="1" hangingPunct="1">
              <a:defRPr sz="1200" b="0"/>
            </a:lvl1pPr>
          </a:lstStyle>
          <a:p>
            <a:pPr>
              <a:defRPr/>
            </a:pPr>
            <a:fld id="{7BCDCFF0-2787-431F-AEC3-29C73842BDB8}" type="slidenum">
              <a:rPr lang="zh-CN" altLang="en-US"/>
              <a:pPr>
                <a:defRPr/>
              </a:pPr>
              <a:t>‹#›</a:t>
            </a:fld>
            <a:endParaRPr lang="en-US" altLang="zh-CN" dirty="0"/>
          </a:p>
        </p:txBody>
      </p:sp>
    </p:spTree>
    <p:extLst>
      <p:ext uri="{BB962C8B-B14F-4D97-AF65-F5344CB8AC3E}">
        <p14:creationId xmlns="" xmlns:p14="http://schemas.microsoft.com/office/powerpoint/2010/main" val="1939231379"/>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p:spPr>
      </p:sp>
      <p:sp>
        <p:nvSpPr>
          <p:cNvPr id="9219" name="备注占位符 2"/>
          <p:cNvSpPr>
            <a:spLocks noGrp="1"/>
          </p:cNvSpPr>
          <p:nvPr>
            <p:ph type="body" idx="1"/>
          </p:nvPr>
        </p:nvSpPr>
        <p:spPr>
          <a:noFill/>
          <a:ln/>
        </p:spPr>
        <p:txBody>
          <a:bodyPr/>
          <a:lstStyle/>
          <a:p>
            <a:pPr eaLnBrk="1" hangingPunct="1"/>
            <a:endParaRPr lang="zh-CN" altLang="zh-CN">
              <a:latin typeface="Arial" charset="0"/>
            </a:endParaRPr>
          </a:p>
        </p:txBody>
      </p:sp>
      <p:sp>
        <p:nvSpPr>
          <p:cNvPr id="9220" name="灯片编号占位符 3"/>
          <p:cNvSpPr>
            <a:spLocks noGrp="1"/>
          </p:cNvSpPr>
          <p:nvPr>
            <p:ph type="sldNum" sz="quarter" idx="5"/>
          </p:nvPr>
        </p:nvSpPr>
        <p:spPr>
          <a:noFill/>
        </p:spPr>
        <p:txBody>
          <a:bodyPr/>
          <a:lstStyle/>
          <a:p>
            <a:fld id="{689CBC8F-5CB2-48B3-990D-E69B77621597}" type="slidenum">
              <a:rPr lang="zh-CN" altLang="en-US" smtClean="0"/>
              <a:pPr/>
              <a:t>1</a:t>
            </a:fld>
            <a:endParaRPr lang="en-US" altLang="zh-CN"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幻灯片图像占位符 1"/>
          <p:cNvSpPr>
            <a:spLocks noGrp="1" noRot="1" noChangeAspect="1" noTextEdit="1"/>
          </p:cNvSpPr>
          <p:nvPr>
            <p:ph type="sldImg"/>
          </p:nvPr>
        </p:nvSpPr>
        <p:spPr>
          <a:ln/>
        </p:spPr>
      </p:sp>
      <p:sp>
        <p:nvSpPr>
          <p:cNvPr id="10243" name="备注占位符 2"/>
          <p:cNvSpPr>
            <a:spLocks noGrp="1"/>
          </p:cNvSpPr>
          <p:nvPr>
            <p:ph type="body" idx="1"/>
          </p:nvPr>
        </p:nvSpPr>
        <p:spPr>
          <a:noFill/>
          <a:ln/>
        </p:spPr>
        <p:txBody>
          <a:bodyPr/>
          <a:lstStyle/>
          <a:p>
            <a:endParaRPr lang="zh-CN" altLang="zh-CN">
              <a:latin typeface="Arial" charset="0"/>
            </a:endParaRPr>
          </a:p>
        </p:txBody>
      </p:sp>
      <p:sp>
        <p:nvSpPr>
          <p:cNvPr id="10244" name="灯片编号占位符 3"/>
          <p:cNvSpPr>
            <a:spLocks noGrp="1"/>
          </p:cNvSpPr>
          <p:nvPr>
            <p:ph type="sldNum" sz="quarter" idx="5"/>
          </p:nvPr>
        </p:nvSpPr>
        <p:spPr>
          <a:noFill/>
        </p:spPr>
        <p:txBody>
          <a:bodyPr/>
          <a:lstStyle/>
          <a:p>
            <a:fld id="{1EA70332-CFE3-422A-A2FE-B22C4599ED0A}" type="slidenum">
              <a:rPr lang="zh-CN" altLang="en-US" smtClean="0"/>
              <a:pPr/>
              <a:t>2</a:t>
            </a:fld>
            <a:endParaRPr lang="en-US" altLang="zh-CN" dirty="0"/>
          </a:p>
        </p:txBody>
      </p:sp>
    </p:spTree>
    <p:extLst>
      <p:ext uri="{BB962C8B-B14F-4D97-AF65-F5344CB8AC3E}">
        <p14:creationId xmlns="" xmlns:p14="http://schemas.microsoft.com/office/powerpoint/2010/main" val="42741089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p:spPr>
      </p:sp>
      <p:sp>
        <p:nvSpPr>
          <p:cNvPr id="9219" name="备注占位符 2"/>
          <p:cNvSpPr>
            <a:spLocks noGrp="1"/>
          </p:cNvSpPr>
          <p:nvPr>
            <p:ph type="body" idx="1"/>
          </p:nvPr>
        </p:nvSpPr>
        <p:spPr>
          <a:noFill/>
          <a:ln/>
        </p:spPr>
        <p:txBody>
          <a:bodyPr/>
          <a:lstStyle/>
          <a:p>
            <a:endParaRPr lang="zh-CN" altLang="en-US" dirty="0">
              <a:latin typeface="Arial" charset="0"/>
            </a:endParaRPr>
          </a:p>
        </p:txBody>
      </p:sp>
      <p:sp>
        <p:nvSpPr>
          <p:cNvPr id="9220" name="灯片编号占位符 3"/>
          <p:cNvSpPr>
            <a:spLocks noGrp="1"/>
          </p:cNvSpPr>
          <p:nvPr>
            <p:ph type="sldNum" sz="quarter" idx="5"/>
          </p:nvPr>
        </p:nvSpPr>
        <p:spPr>
          <a:noFill/>
        </p:spPr>
        <p:txBody>
          <a:bodyPr/>
          <a:lstStyle/>
          <a:p>
            <a:fld id="{87B4A28B-B96A-4C06-BEC1-262BBA879B4C}" type="slidenum">
              <a:rPr lang="zh-CN" altLang="en-US" smtClean="0">
                <a:ea typeface="宋体" charset="-122"/>
              </a:rPr>
              <a:pPr/>
              <a:t>3</a:t>
            </a:fld>
            <a:endParaRPr lang="en-US" altLang="zh-CN">
              <a:ea typeface="宋体" charset="-122"/>
            </a:endParaRPr>
          </a:p>
        </p:txBody>
      </p:sp>
    </p:spTree>
    <p:extLst>
      <p:ext uri="{BB962C8B-B14F-4D97-AF65-F5344CB8AC3E}">
        <p14:creationId xmlns="" xmlns:p14="http://schemas.microsoft.com/office/powerpoint/2010/main" val="159488578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p:spPr>
      </p:sp>
      <p:sp>
        <p:nvSpPr>
          <p:cNvPr id="9219" name="备注占位符 2"/>
          <p:cNvSpPr>
            <a:spLocks noGrp="1"/>
          </p:cNvSpPr>
          <p:nvPr>
            <p:ph type="body" idx="1"/>
          </p:nvPr>
        </p:nvSpPr>
        <p:spPr>
          <a:noFill/>
          <a:ln/>
        </p:spPr>
        <p:txBody>
          <a:bodyPr/>
          <a:lstStyle/>
          <a:p>
            <a:endParaRPr lang="zh-CN" altLang="en-US" dirty="0">
              <a:latin typeface="Arial" charset="0"/>
            </a:endParaRPr>
          </a:p>
        </p:txBody>
      </p:sp>
      <p:sp>
        <p:nvSpPr>
          <p:cNvPr id="9220" name="灯片编号占位符 3"/>
          <p:cNvSpPr>
            <a:spLocks noGrp="1"/>
          </p:cNvSpPr>
          <p:nvPr>
            <p:ph type="sldNum" sz="quarter" idx="5"/>
          </p:nvPr>
        </p:nvSpPr>
        <p:spPr>
          <a:noFill/>
        </p:spPr>
        <p:txBody>
          <a:bodyPr/>
          <a:lstStyle/>
          <a:p>
            <a:fld id="{87B4A28B-B96A-4C06-BEC1-262BBA879B4C}" type="slidenum">
              <a:rPr lang="zh-CN" altLang="en-US" smtClean="0">
                <a:ea typeface="宋体" charset="-122"/>
              </a:rPr>
              <a:pPr/>
              <a:t>4</a:t>
            </a:fld>
            <a:endParaRPr lang="en-US" altLang="zh-CN">
              <a:ea typeface="宋体"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幻灯片图像占位符 1"/>
          <p:cNvSpPr>
            <a:spLocks noGrp="1" noRot="1" noChangeAspect="1" noTextEdit="1"/>
          </p:cNvSpPr>
          <p:nvPr>
            <p:ph type="sldImg"/>
          </p:nvPr>
        </p:nvSpPr>
        <p:spPr>
          <a:ln/>
        </p:spPr>
      </p:sp>
      <p:sp>
        <p:nvSpPr>
          <p:cNvPr id="9219" name="备注占位符 2"/>
          <p:cNvSpPr>
            <a:spLocks noGrp="1"/>
          </p:cNvSpPr>
          <p:nvPr>
            <p:ph type="body" idx="1"/>
          </p:nvPr>
        </p:nvSpPr>
        <p:spPr>
          <a:noFill/>
          <a:ln/>
        </p:spPr>
        <p:txBody>
          <a:bodyPr/>
          <a:lstStyle/>
          <a:p>
            <a:endParaRPr lang="zh-CN" altLang="en-US" dirty="0">
              <a:latin typeface="Arial" charset="0"/>
            </a:endParaRPr>
          </a:p>
        </p:txBody>
      </p:sp>
      <p:sp>
        <p:nvSpPr>
          <p:cNvPr id="9220" name="灯片编号占位符 3"/>
          <p:cNvSpPr>
            <a:spLocks noGrp="1"/>
          </p:cNvSpPr>
          <p:nvPr>
            <p:ph type="sldNum" sz="quarter" idx="5"/>
          </p:nvPr>
        </p:nvSpPr>
        <p:spPr>
          <a:noFill/>
        </p:spPr>
        <p:txBody>
          <a:bodyPr/>
          <a:lstStyle/>
          <a:p>
            <a:fld id="{87B4A28B-B96A-4C06-BEC1-262BBA879B4C}" type="slidenum">
              <a:rPr lang="zh-CN" altLang="en-US" smtClean="0">
                <a:ea typeface="宋体" charset="-122"/>
              </a:rPr>
              <a:pPr/>
              <a:t>5</a:t>
            </a:fld>
            <a:endParaRPr lang="en-US" altLang="zh-CN">
              <a:ea typeface="宋体"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slideMaster" Target="../slideMasters/slideMaster1.xml"/><Relationship Id="rId1" Type="http://schemas.openxmlformats.org/officeDocument/2006/relationships/themeOverride" Target="../theme/themeOverride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bg>
      <p:bgPr>
        <a:solidFill>
          <a:schemeClr val="tx2"/>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ctrTitle"/>
          </p:nvPr>
        </p:nvSpPr>
        <p:spPr>
          <a:xfrm>
            <a:off x="342900" y="1943100"/>
            <a:ext cx="8458200" cy="1470025"/>
          </a:xfrm>
        </p:spPr>
        <p:txBody>
          <a:bodyPr/>
          <a:lstStyle>
            <a:lvl1pPr>
              <a:defRPr sz="4000">
                <a:solidFill>
                  <a:schemeClr val="accent2"/>
                </a:solidFill>
              </a:defRPr>
            </a:lvl1pPr>
          </a:lstStyle>
          <a:p>
            <a:r>
              <a:rPr lang="en-US" altLang="zh-CN"/>
              <a:t>Click to edit Master title style</a:t>
            </a:r>
          </a:p>
        </p:txBody>
      </p:sp>
      <p:sp>
        <p:nvSpPr>
          <p:cNvPr id="3075" name="Rectangle 3"/>
          <p:cNvSpPr>
            <a:spLocks noGrp="1" noChangeArrowheads="1"/>
          </p:cNvSpPr>
          <p:nvPr>
            <p:ph type="subTitle" idx="1"/>
          </p:nvPr>
        </p:nvSpPr>
        <p:spPr>
          <a:xfrm>
            <a:off x="342900" y="3698875"/>
            <a:ext cx="8458200" cy="1485900"/>
          </a:xfrm>
        </p:spPr>
        <p:txBody>
          <a:bodyPr/>
          <a:lstStyle>
            <a:lvl1pPr marL="0" indent="0">
              <a:buFontTx/>
              <a:buNone/>
              <a:defRPr>
                <a:solidFill>
                  <a:schemeClr val="tx2"/>
                </a:solidFill>
              </a:defRPr>
            </a:lvl1pPr>
          </a:lstStyle>
          <a:p>
            <a:r>
              <a:rPr lang="en-US" altLang="zh-CN"/>
              <a:t>Click to edit Master subtitle style</a:t>
            </a:r>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3E0E89CB-EFE9-41E6-84E9-F4E18B6DA6F8}" type="slidenum">
              <a:rPr lang="zh-CN" altLang="en-US"/>
              <a:pPr>
                <a:defRPr/>
              </a:pPr>
              <a:t>‹#›</a:t>
            </a:fld>
            <a:endParaRPr lang="en-US" altLang="zh-CN"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802438" y="0"/>
            <a:ext cx="2219325" cy="6219825"/>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144463" y="0"/>
            <a:ext cx="6505575" cy="62198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7888B851-99D1-4561-BBB5-E8F4C7F6048D}" type="slidenum">
              <a:rPr lang="zh-CN" altLang="en-US"/>
              <a:pPr>
                <a:defRPr/>
              </a:pPr>
              <a:t>‹#›</a:t>
            </a:fld>
            <a:endParaRPr lang="en-US" altLang="zh-CN" dirty="0"/>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标题和表格">
    <p:spTree>
      <p:nvGrpSpPr>
        <p:cNvPr id="1" name=""/>
        <p:cNvGrpSpPr/>
        <p:nvPr/>
      </p:nvGrpSpPr>
      <p:grpSpPr>
        <a:xfrm>
          <a:off x="0" y="0"/>
          <a:ext cx="0" cy="0"/>
          <a:chOff x="0" y="0"/>
          <a:chExt cx="0" cy="0"/>
        </a:xfrm>
      </p:grpSpPr>
      <p:sp>
        <p:nvSpPr>
          <p:cNvPr id="2" name="标题 1"/>
          <p:cNvSpPr>
            <a:spLocks noGrp="1"/>
          </p:cNvSpPr>
          <p:nvPr>
            <p:ph type="title"/>
          </p:nvPr>
        </p:nvSpPr>
        <p:spPr>
          <a:xfrm>
            <a:off x="177800" y="0"/>
            <a:ext cx="8523288" cy="814388"/>
          </a:xfrm>
        </p:spPr>
        <p:txBody>
          <a:bodyPr/>
          <a:lstStyle/>
          <a:p>
            <a:r>
              <a:rPr lang="zh-CN" altLang="en-US"/>
              <a:t>单击此处编辑母版标题样式</a:t>
            </a:r>
            <a:endParaRPr lang="en-US"/>
          </a:p>
        </p:txBody>
      </p:sp>
      <p:sp>
        <p:nvSpPr>
          <p:cNvPr id="3" name="表格占位符 2"/>
          <p:cNvSpPr>
            <a:spLocks noGrp="1"/>
          </p:cNvSpPr>
          <p:nvPr>
            <p:ph type="tbl" idx="1"/>
          </p:nvPr>
        </p:nvSpPr>
        <p:spPr>
          <a:xfrm>
            <a:off x="144463" y="833438"/>
            <a:ext cx="8877300" cy="5386387"/>
          </a:xfrm>
        </p:spPr>
        <p:txBody>
          <a:bodyPr/>
          <a:lstStyle/>
          <a:p>
            <a:pPr lvl="0"/>
            <a:endParaRPr lang="en-US" noProof="0" dirty="0"/>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43CD925A-D0A6-410A-B4AE-4C2A6236B37C}" type="slidenum">
              <a:rPr lang="zh-CN" altLang="en-US"/>
              <a:pPr>
                <a:defRPr/>
              </a:pPr>
              <a:t>‹#›</a:t>
            </a:fld>
            <a:endParaRPr lang="en-US" altLang="zh-CN"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C9C79410-0194-4E12-A857-6124F56EBDAF}" type="slidenum">
              <a:rPr lang="zh-CN" altLang="en-US"/>
              <a:pPr>
                <a:defRPr/>
              </a:pPr>
              <a:t>‹#›</a:t>
            </a:fld>
            <a:endParaRPr lang="en-US" altLang="zh-CN" dirty="0"/>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FD536964-222F-4A8E-BC03-1C1E4971D713}" type="slidenum">
              <a:rPr lang="zh-CN" altLang="en-US"/>
              <a:pPr>
                <a:defRPr/>
              </a:pPr>
              <a:t>‹#›</a:t>
            </a:fld>
            <a:endParaRPr lang="en-US" altLang="zh-CN"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71E7C9B2-8497-47C0-A105-4E18075ADBFA}" type="slidenum">
              <a:rPr lang="zh-CN" altLang="en-US"/>
              <a:pPr>
                <a:defRPr/>
              </a:pPr>
              <a:t>‹#›</a:t>
            </a:fld>
            <a:endParaRPr lang="en-US" altLang="zh-CN"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546B42DD-BF5A-4DA3-8674-83D229E3ABD4}" type="slidenum">
              <a:rPr lang="zh-CN" altLang="en-US"/>
              <a:pPr>
                <a:defRPr/>
              </a:pPr>
              <a:t>‹#›</a:t>
            </a:fld>
            <a:endParaRPr lang="en-US" altLang="zh-CN" dirty="0"/>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25"/>
          <p:cNvSpPr>
            <a:spLocks noGrp="1" noChangeArrowheads="1"/>
          </p:cNvSpPr>
          <p:nvPr>
            <p:ph type="sldNum" sz="quarter" idx="12"/>
          </p:nvPr>
        </p:nvSpPr>
        <p:spPr>
          <a:ln/>
        </p:spPr>
        <p:txBody>
          <a:bodyPr/>
          <a:lstStyle>
            <a:lvl1pPr>
              <a:defRPr/>
            </a:lvl1pPr>
          </a:lstStyle>
          <a:p>
            <a:pPr>
              <a:defRPr/>
            </a:pPr>
            <a:fld id="{213ACB0D-4C07-4CF8-80C3-CA10DC3A5193}" type="slidenum">
              <a:rPr lang="zh-CN" altLang="en-US"/>
              <a:pPr>
                <a:defRPr/>
              </a:pPr>
              <a:t>‹#›</a:t>
            </a:fld>
            <a:endParaRPr lang="en-US" altLang="zh-CN" dirty="0"/>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25"/>
          <p:cNvSpPr>
            <a:spLocks noGrp="1" noChangeArrowheads="1"/>
          </p:cNvSpPr>
          <p:nvPr>
            <p:ph type="sldNum" sz="quarter" idx="12"/>
          </p:nvPr>
        </p:nvSpPr>
        <p:spPr>
          <a:ln/>
        </p:spPr>
        <p:txBody>
          <a:bodyPr/>
          <a:lstStyle>
            <a:lvl1pPr>
              <a:defRPr/>
            </a:lvl1pPr>
          </a:lstStyle>
          <a:p>
            <a:pPr>
              <a:defRPr/>
            </a:pPr>
            <a:fld id="{71CDBA3D-0009-4949-A181-1D8E19B21036}" type="slidenum">
              <a:rPr lang="zh-CN" altLang="en-US"/>
              <a:pPr>
                <a:defRPr/>
              </a:pPr>
              <a:t>‹#›</a:t>
            </a:fld>
            <a:endParaRPr lang="en-US" altLang="zh-CN" dirty="0"/>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25"/>
          <p:cNvSpPr>
            <a:spLocks noGrp="1" noChangeArrowheads="1"/>
          </p:cNvSpPr>
          <p:nvPr>
            <p:ph type="sldNum" sz="quarter" idx="12"/>
          </p:nvPr>
        </p:nvSpPr>
        <p:spPr>
          <a:ln/>
        </p:spPr>
        <p:txBody>
          <a:bodyPr/>
          <a:lstStyle>
            <a:lvl1pPr>
              <a:defRPr/>
            </a:lvl1pPr>
          </a:lstStyle>
          <a:p>
            <a:pPr>
              <a:defRPr/>
            </a:pPr>
            <a:fld id="{152FBCE2-1656-42C0-82C0-D0F67ED13269}" type="slidenum">
              <a:rPr lang="zh-CN" altLang="en-US"/>
              <a:pPr>
                <a:defRPr/>
              </a:pPr>
              <a:t>‹#›</a:t>
            </a:fld>
            <a:endParaRPr lang="en-US" altLang="zh-CN"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035708DB-868D-4B2D-BA2A-8702CF01C954}" type="slidenum">
              <a:rPr lang="zh-CN" altLang="en-US"/>
              <a:pPr>
                <a:defRPr/>
              </a:pPr>
              <a:t>‹#›</a:t>
            </a:fld>
            <a:endParaRPr lang="en-US" altLang="zh-CN" dirty="0"/>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25A4FDF6-06F5-455E-93EF-F0B9B201B44B}" type="slidenum">
              <a:rPr lang="zh-CN" altLang="en-US"/>
              <a:pPr>
                <a:defRPr/>
              </a:pPr>
              <a:t>‹#›</a:t>
            </a:fld>
            <a:endParaRPr lang="en-US" altLang="zh-CN" dirty="0"/>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25"/>
          <p:cNvSpPr>
            <a:spLocks noGrp="1" noChangeArrowheads="1"/>
          </p:cNvSpPr>
          <p:nvPr>
            <p:ph type="sldNum" sz="quarter" idx="12"/>
          </p:nvPr>
        </p:nvSpPr>
        <p:spPr>
          <a:ln/>
        </p:spPr>
        <p:txBody>
          <a:bodyPr/>
          <a:lstStyle>
            <a:lvl1pPr>
              <a:defRPr/>
            </a:lvl1pPr>
          </a:lstStyle>
          <a:p>
            <a:pPr>
              <a:defRPr/>
            </a:pPr>
            <a:fld id="{1EA75559-34E5-4792-98E5-AE30F83ED74B}" type="slidenum">
              <a:rPr lang="zh-CN" altLang="en-US"/>
              <a:pPr>
                <a:defRPr/>
              </a:pPr>
              <a:t>‹#›</a:t>
            </a:fld>
            <a:endParaRPr lang="en-US" altLang="zh-CN" dirty="0"/>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C043B2D6-797F-4531-90B4-24EF563E3513}" type="slidenum">
              <a:rPr lang="zh-CN" altLang="en-US"/>
              <a:pPr>
                <a:defRPr/>
              </a:pPr>
              <a:t>‹#›</a:t>
            </a:fld>
            <a:endParaRPr lang="en-US" altLang="zh-CN" dirty="0"/>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943100"/>
            <a:ext cx="2114550" cy="3314700"/>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342900" y="1943100"/>
            <a:ext cx="6191250" cy="33147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23"/>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24"/>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25"/>
          <p:cNvSpPr>
            <a:spLocks noGrp="1" noChangeArrowheads="1"/>
          </p:cNvSpPr>
          <p:nvPr>
            <p:ph type="sldNum" sz="quarter" idx="12"/>
          </p:nvPr>
        </p:nvSpPr>
        <p:spPr>
          <a:ln/>
        </p:spPr>
        <p:txBody>
          <a:bodyPr/>
          <a:lstStyle>
            <a:lvl1pPr>
              <a:defRPr/>
            </a:lvl1pPr>
          </a:lstStyle>
          <a:p>
            <a:pPr>
              <a:defRPr/>
            </a:pPr>
            <a:fld id="{BC76408E-CF7B-4F02-B23F-0C3BC14A7CDA}" type="slidenum">
              <a:rPr lang="zh-CN" altLang="en-US"/>
              <a:pPr>
                <a:defRPr/>
              </a:pPr>
              <a:t>‹#›</a:t>
            </a:fld>
            <a:endParaRPr lang="en-US" altLang="zh-CN" dirty="0"/>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endParaRPr 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a:t>单击此处编辑母版副标题样式</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242D7782-9E45-4DBB-BD7E-903FA15CCEF2}" type="slidenum">
              <a:rPr lang="zh-CN" altLang="en-US"/>
              <a:pPr>
                <a:defRPr/>
              </a:pPr>
              <a:t>‹#›</a:t>
            </a:fld>
            <a:endParaRPr lang="en-US" altLang="zh-CN" dirty="0"/>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CCF6B683-327C-496D-A8B3-3E770EC6CE4F}" type="slidenum">
              <a:rPr lang="zh-CN" altLang="en-US"/>
              <a:pPr>
                <a:defRPr/>
              </a:pPr>
              <a:t>‹#›</a:t>
            </a:fld>
            <a:endParaRPr lang="en-US" altLang="zh-CN" dirty="0"/>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1EA33158-7F33-4771-8C3E-303B9B605330}" type="slidenum">
              <a:rPr lang="zh-CN" altLang="en-US"/>
              <a:pPr>
                <a:defRPr/>
              </a:pPr>
              <a:t>‹#›</a:t>
            </a:fld>
            <a:endParaRPr lang="en-US" altLang="zh-CN" dirty="0"/>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3429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48200" y="3657600"/>
            <a:ext cx="4152900" cy="16002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7C78138A-B54A-4E0B-BA87-29DFB08694B6}" type="slidenum">
              <a:rPr lang="zh-CN" altLang="en-US"/>
              <a:pPr>
                <a:defRPr/>
              </a:pPr>
              <a:t>‹#›</a:t>
            </a:fld>
            <a:endParaRPr lang="en-US" altLang="zh-CN" dirty="0"/>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16"/>
          <p:cNvSpPr>
            <a:spLocks noGrp="1" noChangeArrowheads="1"/>
          </p:cNvSpPr>
          <p:nvPr>
            <p:ph type="sldNum" sz="quarter" idx="12"/>
          </p:nvPr>
        </p:nvSpPr>
        <p:spPr>
          <a:ln/>
        </p:spPr>
        <p:txBody>
          <a:bodyPr/>
          <a:lstStyle>
            <a:lvl1pPr>
              <a:defRPr/>
            </a:lvl1pPr>
          </a:lstStyle>
          <a:p>
            <a:pPr>
              <a:defRPr/>
            </a:pPr>
            <a:fld id="{1BC162BC-99BD-4516-9C7D-30BE0B0F4AFF}" type="slidenum">
              <a:rPr lang="zh-CN" altLang="en-US"/>
              <a:pPr>
                <a:defRPr/>
              </a:pPr>
              <a:t>‹#›</a:t>
            </a:fld>
            <a:endParaRPr lang="en-US" altLang="zh-CN" dirty="0"/>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16"/>
          <p:cNvSpPr>
            <a:spLocks noGrp="1" noChangeArrowheads="1"/>
          </p:cNvSpPr>
          <p:nvPr>
            <p:ph type="sldNum" sz="quarter" idx="12"/>
          </p:nvPr>
        </p:nvSpPr>
        <p:spPr>
          <a:ln/>
        </p:spPr>
        <p:txBody>
          <a:bodyPr/>
          <a:lstStyle>
            <a:lvl1pPr>
              <a:defRPr/>
            </a:lvl1pPr>
          </a:lstStyle>
          <a:p>
            <a:pPr>
              <a:defRPr/>
            </a:pPr>
            <a:fld id="{CD11377E-66BB-473F-86A6-03BB60EBFCA6}" type="slidenum">
              <a:rPr lang="zh-CN" altLang="en-US"/>
              <a:pPr>
                <a:defRPr/>
              </a:pPr>
              <a:t>‹#›</a:t>
            </a:fld>
            <a:endParaRPr lang="en-US" altLang="zh-CN"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endParaRPr 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p>
        </p:txBody>
      </p:sp>
      <p:sp>
        <p:nvSpPr>
          <p:cNvPr id="4"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6"/>
          <p:cNvSpPr>
            <a:spLocks noGrp="1" noChangeArrowheads="1"/>
          </p:cNvSpPr>
          <p:nvPr>
            <p:ph type="sldNum" sz="quarter" idx="12"/>
          </p:nvPr>
        </p:nvSpPr>
        <p:spPr>
          <a:ln/>
        </p:spPr>
        <p:txBody>
          <a:bodyPr/>
          <a:lstStyle>
            <a:lvl1pPr>
              <a:defRPr/>
            </a:lvl1pPr>
          </a:lstStyle>
          <a:p>
            <a:pPr>
              <a:defRPr/>
            </a:pPr>
            <a:fld id="{D28FBC8B-ECF6-41E0-90AE-33CBF2387EE2}" type="slidenum">
              <a:rPr lang="zh-CN" altLang="en-US"/>
              <a:pPr>
                <a:defRPr/>
              </a:pPr>
              <a:t>‹#›</a:t>
            </a:fld>
            <a:endParaRPr lang="en-US" altLang="zh-CN" dirty="0"/>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16"/>
          <p:cNvSpPr>
            <a:spLocks noGrp="1" noChangeArrowheads="1"/>
          </p:cNvSpPr>
          <p:nvPr>
            <p:ph type="sldNum" sz="quarter" idx="12"/>
          </p:nvPr>
        </p:nvSpPr>
        <p:spPr>
          <a:ln/>
        </p:spPr>
        <p:txBody>
          <a:bodyPr/>
          <a:lstStyle>
            <a:lvl1pPr>
              <a:defRPr/>
            </a:lvl1pPr>
          </a:lstStyle>
          <a:p>
            <a:pPr>
              <a:defRPr/>
            </a:pPr>
            <a:fld id="{E468BAC7-63EB-4BFB-A59C-51ABD48B2B73}" type="slidenum">
              <a:rPr lang="zh-CN" altLang="en-US"/>
              <a:pPr>
                <a:defRPr/>
              </a:pPr>
              <a:t>‹#›</a:t>
            </a:fld>
            <a:endParaRPr lang="en-US" altLang="zh-CN" dirty="0"/>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4095093B-B238-4291-827C-518C34577F75}" type="slidenum">
              <a:rPr lang="zh-CN" altLang="en-US"/>
              <a:pPr>
                <a:defRPr/>
              </a:pPr>
              <a:t>‹#›</a:t>
            </a:fld>
            <a:endParaRPr lang="en-US" altLang="zh-CN" dirty="0"/>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16"/>
          <p:cNvSpPr>
            <a:spLocks noGrp="1" noChangeArrowheads="1"/>
          </p:cNvSpPr>
          <p:nvPr>
            <p:ph type="sldNum" sz="quarter" idx="12"/>
          </p:nvPr>
        </p:nvSpPr>
        <p:spPr>
          <a:ln/>
        </p:spPr>
        <p:txBody>
          <a:bodyPr/>
          <a:lstStyle>
            <a:lvl1pPr>
              <a:defRPr/>
            </a:lvl1pPr>
          </a:lstStyle>
          <a:p>
            <a:pPr>
              <a:defRPr/>
            </a:pPr>
            <a:fld id="{8EE0C56C-A175-4CB5-9166-F68BF5BC3F70}" type="slidenum">
              <a:rPr lang="zh-CN" altLang="en-US"/>
              <a:pPr>
                <a:defRPr/>
              </a:pPr>
              <a:t>‹#›</a:t>
            </a:fld>
            <a:endParaRPr lang="en-US" altLang="zh-CN" dirty="0"/>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C08EA1A3-19D4-4EBC-8898-BEC4582DC909}" type="slidenum">
              <a:rPr lang="zh-CN" altLang="en-US"/>
              <a:pPr>
                <a:defRPr/>
              </a:pPr>
              <a:t>‹#›</a:t>
            </a:fld>
            <a:endParaRPr lang="en-US" altLang="zh-CN" dirty="0"/>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86550" y="1943100"/>
            <a:ext cx="2114550" cy="3314700"/>
          </a:xfrm>
        </p:spPr>
        <p:txBody>
          <a:bodyPr vert="eaVert"/>
          <a:lstStyle/>
          <a:p>
            <a:r>
              <a:rPr lang="zh-CN" altLang="en-US"/>
              <a:t>单击此处编辑母版标题样式</a:t>
            </a:r>
            <a:endParaRPr lang="en-US"/>
          </a:p>
        </p:txBody>
      </p:sp>
      <p:sp>
        <p:nvSpPr>
          <p:cNvPr id="3" name="竖排文字占位符 2"/>
          <p:cNvSpPr>
            <a:spLocks noGrp="1"/>
          </p:cNvSpPr>
          <p:nvPr>
            <p:ph type="body" orient="vert" idx="1"/>
          </p:nvPr>
        </p:nvSpPr>
        <p:spPr>
          <a:xfrm>
            <a:off x="342900" y="1943100"/>
            <a:ext cx="6191250" cy="3314700"/>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Rectangle 14"/>
          <p:cNvSpPr>
            <a:spLocks noGrp="1" noChangeArrowheads="1"/>
          </p:cNvSpPr>
          <p:nvPr>
            <p:ph type="dt" sz="half" idx="10"/>
          </p:nvPr>
        </p:nvSpPr>
        <p:spPr>
          <a:ln/>
        </p:spPr>
        <p:txBody>
          <a:bodyPr/>
          <a:lstStyle>
            <a:lvl1pPr>
              <a:defRPr/>
            </a:lvl1pPr>
          </a:lstStyle>
          <a:p>
            <a:pPr>
              <a:defRPr/>
            </a:pPr>
            <a:endParaRPr lang="en-US" altLang="zh-CN" dirty="0"/>
          </a:p>
        </p:txBody>
      </p:sp>
      <p:sp>
        <p:nvSpPr>
          <p:cNvPr id="5" name="Rectangle 15"/>
          <p:cNvSpPr>
            <a:spLocks noGrp="1" noChangeArrowheads="1"/>
          </p:cNvSpPr>
          <p:nvPr>
            <p:ph type="ftr" sz="quarter" idx="11"/>
          </p:nvPr>
        </p:nvSpPr>
        <p:spPr>
          <a:ln/>
        </p:spPr>
        <p:txBody>
          <a:bodyPr/>
          <a:lstStyle>
            <a:lvl1pPr>
              <a:defRPr/>
            </a:lvl1pPr>
          </a:lstStyle>
          <a:p>
            <a:pPr>
              <a:defRPr/>
            </a:pPr>
            <a:endParaRPr lang="en-US" altLang="zh-CN" dirty="0"/>
          </a:p>
        </p:txBody>
      </p:sp>
      <p:sp>
        <p:nvSpPr>
          <p:cNvPr id="6" name="Rectangle 16"/>
          <p:cNvSpPr>
            <a:spLocks noGrp="1" noChangeArrowheads="1"/>
          </p:cNvSpPr>
          <p:nvPr>
            <p:ph type="sldNum" sz="quarter" idx="12"/>
          </p:nvPr>
        </p:nvSpPr>
        <p:spPr>
          <a:ln/>
        </p:spPr>
        <p:txBody>
          <a:bodyPr/>
          <a:lstStyle>
            <a:lvl1pPr>
              <a:defRPr/>
            </a:lvl1pPr>
          </a:lstStyle>
          <a:p>
            <a:pPr>
              <a:defRPr/>
            </a:pPr>
            <a:fld id="{184C30DB-8DA3-4D4B-A883-1955B77B5D5A}" type="slidenum">
              <a:rPr lang="zh-CN" altLang="en-US"/>
              <a:pPr>
                <a:defRPr/>
              </a:pPr>
              <a:t>‹#›</a:t>
            </a:fld>
            <a:endParaRPr lang="en-US" altLang="zh-CN"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内容占位符 2"/>
          <p:cNvSpPr>
            <a:spLocks noGrp="1"/>
          </p:cNvSpPr>
          <p:nvPr>
            <p:ph sz="half" idx="1"/>
          </p:nvPr>
        </p:nvSpPr>
        <p:spPr>
          <a:xfrm>
            <a:off x="144463" y="833438"/>
            <a:ext cx="4362450" cy="5386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内容占位符 3"/>
          <p:cNvSpPr>
            <a:spLocks noGrp="1"/>
          </p:cNvSpPr>
          <p:nvPr>
            <p:ph sz="half" idx="2"/>
          </p:nvPr>
        </p:nvSpPr>
        <p:spPr>
          <a:xfrm>
            <a:off x="4659313" y="833438"/>
            <a:ext cx="4362450" cy="538638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E64B8EBC-BCDD-4358-A4C7-63125195964D}" type="slidenum">
              <a:rPr lang="zh-CN" altLang="en-US"/>
              <a:pPr>
                <a:defRPr/>
              </a:pPr>
              <a:t>‹#›</a:t>
            </a:fld>
            <a:endParaRPr lang="en-US" altLang="zh-CN"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74638"/>
            <a:ext cx="8229600" cy="1143000"/>
          </a:xfrm>
        </p:spPr>
        <p:txBody>
          <a:bodyPr/>
          <a:lstStyle>
            <a:lvl1pPr>
              <a:defRPr/>
            </a:lvl1pPr>
          </a:lstStyle>
          <a:p>
            <a:r>
              <a:rPr lang="zh-CN" altLang="en-US"/>
              <a:t>单击此处编辑母版标题样式</a:t>
            </a:r>
            <a:endParaRPr 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7"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8"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9" name="Rectangle 6"/>
          <p:cNvSpPr>
            <a:spLocks noGrp="1" noChangeArrowheads="1"/>
          </p:cNvSpPr>
          <p:nvPr>
            <p:ph type="sldNum" sz="quarter" idx="12"/>
          </p:nvPr>
        </p:nvSpPr>
        <p:spPr>
          <a:ln/>
        </p:spPr>
        <p:txBody>
          <a:bodyPr/>
          <a:lstStyle>
            <a:lvl1pPr>
              <a:defRPr/>
            </a:lvl1pPr>
          </a:lstStyle>
          <a:p>
            <a:pPr>
              <a:defRPr/>
            </a:pPr>
            <a:fld id="{F0ABF98C-EB8A-42B8-89CD-25E5507DB4D5}" type="slidenum">
              <a:rPr lang="zh-CN" altLang="en-US"/>
              <a:pPr>
                <a:defRPr/>
              </a:pPr>
              <a:t>‹#›</a:t>
            </a:fld>
            <a:endParaRPr lang="en-US" altLang="zh-CN"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en-US"/>
          </a:p>
        </p:txBody>
      </p:sp>
      <p:sp>
        <p:nvSpPr>
          <p:cNvPr id="3"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4"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5" name="Rectangle 6"/>
          <p:cNvSpPr>
            <a:spLocks noGrp="1" noChangeArrowheads="1"/>
          </p:cNvSpPr>
          <p:nvPr>
            <p:ph type="sldNum" sz="quarter" idx="12"/>
          </p:nvPr>
        </p:nvSpPr>
        <p:spPr>
          <a:ln/>
        </p:spPr>
        <p:txBody>
          <a:bodyPr/>
          <a:lstStyle>
            <a:lvl1pPr>
              <a:defRPr/>
            </a:lvl1pPr>
          </a:lstStyle>
          <a:p>
            <a:pPr>
              <a:defRPr/>
            </a:pPr>
            <a:fld id="{79B0F737-4975-4349-BE09-4F90355D2E4A}" type="slidenum">
              <a:rPr lang="zh-CN" altLang="en-US"/>
              <a:pPr>
                <a:defRPr/>
              </a:pPr>
              <a:t>‹#›</a:t>
            </a:fld>
            <a:endParaRPr lang="en-US" altLang="zh-CN"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3"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4" name="Rectangle 6"/>
          <p:cNvSpPr>
            <a:spLocks noGrp="1" noChangeArrowheads="1"/>
          </p:cNvSpPr>
          <p:nvPr>
            <p:ph type="sldNum" sz="quarter" idx="12"/>
          </p:nvPr>
        </p:nvSpPr>
        <p:spPr>
          <a:ln/>
        </p:spPr>
        <p:txBody>
          <a:bodyPr/>
          <a:lstStyle>
            <a:lvl1pPr>
              <a:defRPr/>
            </a:lvl1pPr>
          </a:lstStyle>
          <a:p>
            <a:pPr>
              <a:defRPr/>
            </a:pPr>
            <a:fld id="{9B0FDF18-5AC4-407B-9A31-2A7407B3C659}" type="slidenum">
              <a:rPr lang="zh-CN" altLang="en-US"/>
              <a:pPr>
                <a:defRPr/>
              </a:pPr>
              <a:t>‹#›</a:t>
            </a:fld>
            <a:endParaRPr lang="en-US" altLang="zh-CN"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endParaRPr 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endParaRPr 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11AD4DC8-F219-44BD-A6B4-10099E049E12}" type="slidenum">
              <a:rPr lang="zh-CN" altLang="en-US"/>
              <a:pPr>
                <a:defRPr/>
              </a:pPr>
              <a:t>‹#›</a:t>
            </a:fld>
            <a:endParaRPr lang="en-US" altLang="zh-CN"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endParaRPr 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dirty="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ln/>
        </p:spPr>
        <p:txBody>
          <a:bodyPr/>
          <a:lstStyle>
            <a:lvl1pPr>
              <a:defRPr/>
            </a:lvl1pPr>
          </a:lstStyle>
          <a:p>
            <a:pPr>
              <a:defRPr/>
            </a:pPr>
            <a:endParaRPr lang="en-US" altLang="zh-CN" dirty="0"/>
          </a:p>
        </p:txBody>
      </p:sp>
      <p:sp>
        <p:nvSpPr>
          <p:cNvPr id="6" name="Rectangle 5"/>
          <p:cNvSpPr>
            <a:spLocks noGrp="1" noChangeArrowheads="1"/>
          </p:cNvSpPr>
          <p:nvPr>
            <p:ph type="ftr" sz="quarter" idx="11"/>
          </p:nvPr>
        </p:nvSpPr>
        <p:spPr>
          <a:ln/>
        </p:spPr>
        <p:txBody>
          <a:bodyPr/>
          <a:lstStyle>
            <a:lvl1pPr>
              <a:defRPr/>
            </a:lvl1pPr>
          </a:lstStyle>
          <a:p>
            <a:pPr>
              <a:defRPr/>
            </a:pPr>
            <a:endParaRPr lang="en-US" altLang="zh-CN" dirty="0"/>
          </a:p>
        </p:txBody>
      </p:sp>
      <p:sp>
        <p:nvSpPr>
          <p:cNvPr id="7" name="Rectangle 6"/>
          <p:cNvSpPr>
            <a:spLocks noGrp="1" noChangeArrowheads="1"/>
          </p:cNvSpPr>
          <p:nvPr>
            <p:ph type="sldNum" sz="quarter" idx="12"/>
          </p:nvPr>
        </p:nvSpPr>
        <p:spPr>
          <a:ln/>
        </p:spPr>
        <p:txBody>
          <a:bodyPr/>
          <a:lstStyle>
            <a:lvl1pPr>
              <a:defRPr/>
            </a:lvl1pPr>
          </a:lstStyle>
          <a:p>
            <a:pPr>
              <a:defRPr/>
            </a:pPr>
            <a:fld id="{D8E01D86-E078-45DF-B82D-EE3A834C4C2E}" type="slidenum">
              <a:rPr lang="zh-CN" altLang="en-US"/>
              <a:pPr>
                <a:defRPr/>
              </a:pPr>
              <a:t>‹#›</a:t>
            </a:fld>
            <a:endParaRPr lang="en-US" altLang="zh-CN"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image" Target="../media/image1.jpe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13" Type="http://schemas.openxmlformats.org/officeDocument/2006/relationships/image" Target="../media/image2.jpeg"/><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177800" y="0"/>
            <a:ext cx="8523288" cy="81438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1027" name="Rectangle 3"/>
          <p:cNvSpPr>
            <a:spLocks noGrp="1" noChangeArrowheads="1"/>
          </p:cNvSpPr>
          <p:nvPr>
            <p:ph type="body" idx="1"/>
          </p:nvPr>
        </p:nvSpPr>
        <p:spPr bwMode="auto">
          <a:xfrm>
            <a:off x="144463" y="833438"/>
            <a:ext cx="8877300" cy="538638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a:p>
            <a:pPr lvl="1"/>
            <a:r>
              <a:rPr lang="en-US" altLang="zh-CN"/>
              <a:t>Second level</a:t>
            </a:r>
          </a:p>
          <a:p>
            <a:pPr lvl="2"/>
            <a:r>
              <a:rPr lang="en-US" altLang="zh-CN"/>
              <a:t>Third level</a:t>
            </a:r>
          </a:p>
          <a:p>
            <a:pPr lvl="3"/>
            <a:r>
              <a:rPr lang="en-US" altLang="zh-CN"/>
              <a:t>Fourth level</a:t>
            </a:r>
          </a:p>
          <a:p>
            <a:pPr lvl="4"/>
            <a:r>
              <a:rPr lang="en-US" altLang="zh-CN"/>
              <a:t>Fifth level</a:t>
            </a:r>
          </a:p>
        </p:txBody>
      </p:sp>
      <p:sp>
        <p:nvSpPr>
          <p:cNvPr id="1028" name="Rectangle 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1029" name="Rectangle 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1030" name="Rectangle 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639C8517-825E-4221-BF97-9F0CD55C6EF5}" type="slidenum">
              <a:rPr lang="zh-CN" altLang="en-US"/>
              <a:pPr>
                <a:defRPr/>
              </a:pPr>
              <a:t>‹#›</a:t>
            </a:fld>
            <a:endParaRPr lang="en-US" altLang="zh-CN" dirty="0"/>
          </a:p>
        </p:txBody>
      </p:sp>
    </p:spTree>
  </p:cSld>
  <p:clrMap bg1="lt1" tx1="dk1" bg2="lt2" tx2="dk2" accent1="accent1" accent2="accent2" accent3="accent3" accent4="accent4" accent5="accent5" accent6="accent6" hlink="hlink" folHlink="folHlink"/>
  <p:sldLayoutIdLst>
    <p:sldLayoutId id="2147487254" r:id="rId1"/>
    <p:sldLayoutId id="2147487221" r:id="rId2"/>
    <p:sldLayoutId id="2147487222" r:id="rId3"/>
    <p:sldLayoutId id="2147487223" r:id="rId4"/>
    <p:sldLayoutId id="2147487224" r:id="rId5"/>
    <p:sldLayoutId id="2147487225" r:id="rId6"/>
    <p:sldLayoutId id="2147487226" r:id="rId7"/>
    <p:sldLayoutId id="2147487227" r:id="rId8"/>
    <p:sldLayoutId id="2147487228" r:id="rId9"/>
    <p:sldLayoutId id="2147487229" r:id="rId10"/>
    <p:sldLayoutId id="2147487230" r:id="rId11"/>
    <p:sldLayoutId id="2147487231" r:id="rId12"/>
  </p:sldLayoutIdLst>
  <p:txStyles>
    <p:titleStyle>
      <a:lvl1pPr algn="l" rtl="0" eaLnBrk="0" fontAlgn="base" hangingPunct="0">
        <a:spcBef>
          <a:spcPct val="0"/>
        </a:spcBef>
        <a:spcAft>
          <a:spcPct val="0"/>
        </a:spcAft>
        <a:defRPr sz="3600" b="1">
          <a:solidFill>
            <a:srgbClr val="FF0000"/>
          </a:solidFill>
          <a:latin typeface="+mj-lt"/>
          <a:ea typeface="+mj-ea"/>
          <a:cs typeface="+mj-cs"/>
        </a:defRPr>
      </a:lvl1pPr>
      <a:lvl2pPr algn="l" rtl="0" eaLnBrk="0" fontAlgn="base" hangingPunct="0">
        <a:spcBef>
          <a:spcPct val="0"/>
        </a:spcBef>
        <a:spcAft>
          <a:spcPct val="0"/>
        </a:spcAft>
        <a:defRPr sz="3600" b="1">
          <a:solidFill>
            <a:srgbClr val="FF0000"/>
          </a:solidFill>
          <a:latin typeface="Arial" pitchFamily="34" charset="0"/>
        </a:defRPr>
      </a:lvl2pPr>
      <a:lvl3pPr algn="l" rtl="0" eaLnBrk="0" fontAlgn="base" hangingPunct="0">
        <a:spcBef>
          <a:spcPct val="0"/>
        </a:spcBef>
        <a:spcAft>
          <a:spcPct val="0"/>
        </a:spcAft>
        <a:defRPr sz="3600" b="1">
          <a:solidFill>
            <a:srgbClr val="FF0000"/>
          </a:solidFill>
          <a:latin typeface="Arial" pitchFamily="34" charset="0"/>
        </a:defRPr>
      </a:lvl3pPr>
      <a:lvl4pPr algn="l" rtl="0" eaLnBrk="0" fontAlgn="base" hangingPunct="0">
        <a:spcBef>
          <a:spcPct val="0"/>
        </a:spcBef>
        <a:spcAft>
          <a:spcPct val="0"/>
        </a:spcAft>
        <a:defRPr sz="3600" b="1">
          <a:solidFill>
            <a:srgbClr val="FF0000"/>
          </a:solidFill>
          <a:latin typeface="Arial" pitchFamily="34" charset="0"/>
        </a:defRPr>
      </a:lvl4pPr>
      <a:lvl5pPr algn="l" rtl="0" eaLnBrk="0" fontAlgn="base" hangingPunct="0">
        <a:spcBef>
          <a:spcPct val="0"/>
        </a:spcBef>
        <a:spcAft>
          <a:spcPct val="0"/>
        </a:spcAft>
        <a:defRPr sz="3600" b="1">
          <a:solidFill>
            <a:srgbClr val="FF0000"/>
          </a:solidFill>
          <a:latin typeface="Arial" pitchFamily="34" charset="0"/>
        </a:defRPr>
      </a:lvl5pPr>
      <a:lvl6pPr marL="457200" algn="l" rtl="0" fontAlgn="base">
        <a:spcBef>
          <a:spcPct val="0"/>
        </a:spcBef>
        <a:spcAft>
          <a:spcPct val="0"/>
        </a:spcAft>
        <a:defRPr sz="3600" b="1">
          <a:solidFill>
            <a:srgbClr val="FF0000"/>
          </a:solidFill>
          <a:latin typeface="Arial" pitchFamily="34" charset="0"/>
        </a:defRPr>
      </a:lvl6pPr>
      <a:lvl7pPr marL="914400" algn="l" rtl="0" fontAlgn="base">
        <a:spcBef>
          <a:spcPct val="0"/>
        </a:spcBef>
        <a:spcAft>
          <a:spcPct val="0"/>
        </a:spcAft>
        <a:defRPr sz="3600" b="1">
          <a:solidFill>
            <a:srgbClr val="FF0000"/>
          </a:solidFill>
          <a:latin typeface="Arial" pitchFamily="34" charset="0"/>
        </a:defRPr>
      </a:lvl7pPr>
      <a:lvl8pPr marL="1371600" algn="l" rtl="0" fontAlgn="base">
        <a:spcBef>
          <a:spcPct val="0"/>
        </a:spcBef>
        <a:spcAft>
          <a:spcPct val="0"/>
        </a:spcAft>
        <a:defRPr sz="3600" b="1">
          <a:solidFill>
            <a:srgbClr val="FF0000"/>
          </a:solidFill>
          <a:latin typeface="Arial" pitchFamily="34" charset="0"/>
        </a:defRPr>
      </a:lvl8pPr>
      <a:lvl9pPr marL="1828800" algn="l" rtl="0" fontAlgn="base">
        <a:spcBef>
          <a:spcPct val="0"/>
        </a:spcBef>
        <a:spcAft>
          <a:spcPct val="0"/>
        </a:spcAft>
        <a:defRPr sz="3600" b="1">
          <a:solidFill>
            <a:srgbClr val="FF0000"/>
          </a:solidFill>
          <a:latin typeface="Arial" pitchFamily="34" charset="0"/>
        </a:defRPr>
      </a:lvl9pPr>
    </p:titleStyle>
    <p:bodyStyle>
      <a:lvl1pPr marL="342900" indent="-342900" algn="l" rtl="0" eaLnBrk="0" fontAlgn="base" hangingPunct="0">
        <a:spcBef>
          <a:spcPct val="20000"/>
        </a:spcBef>
        <a:spcAft>
          <a:spcPct val="0"/>
        </a:spcAft>
        <a:buChar char="•"/>
        <a:defRPr sz="2000">
          <a:solidFill>
            <a:schemeClr val="tx1"/>
          </a:solidFill>
          <a:latin typeface="+mn-lt"/>
          <a:ea typeface="+mn-ea"/>
          <a:cs typeface="+mn-cs"/>
        </a:defRPr>
      </a:lvl1pPr>
      <a:lvl2pPr marL="742950" indent="-285750" algn="l" rtl="0" eaLnBrk="0" fontAlgn="base" hangingPunct="0">
        <a:spcBef>
          <a:spcPct val="20000"/>
        </a:spcBef>
        <a:spcAft>
          <a:spcPct val="0"/>
        </a:spcAft>
        <a:buChar char="–"/>
        <a:defRPr>
          <a:solidFill>
            <a:schemeClr val="tx1"/>
          </a:solidFill>
          <a:latin typeface="+mn-lt"/>
        </a:defRPr>
      </a:lvl2pPr>
      <a:lvl3pPr marL="1143000" indent="-228600" algn="l" rtl="0" eaLnBrk="0" fontAlgn="base" hangingPunct="0">
        <a:spcBef>
          <a:spcPct val="20000"/>
        </a:spcBef>
        <a:spcAft>
          <a:spcPct val="0"/>
        </a:spcAft>
        <a:buChar char="•"/>
        <a:defRPr>
          <a:solidFill>
            <a:schemeClr val="tx1"/>
          </a:solidFill>
          <a:latin typeface="+mn-lt"/>
        </a:defRPr>
      </a:lvl3pPr>
      <a:lvl4pPr marL="1600200" indent="-228600" algn="l" rtl="0" eaLnBrk="0" fontAlgn="base" hangingPunct="0">
        <a:spcBef>
          <a:spcPct val="20000"/>
        </a:spcBef>
        <a:spcAft>
          <a:spcPct val="0"/>
        </a:spcAft>
        <a:buChar char="–"/>
        <a:defRPr sz="1600">
          <a:solidFill>
            <a:schemeClr val="tx1"/>
          </a:solidFill>
          <a:latin typeface="+mn-lt"/>
        </a:defRPr>
      </a:lvl4pPr>
      <a:lvl5pPr marL="2057400" indent="-228600" algn="l" rtl="0" eaLnBrk="0" fontAlgn="base" hangingPunct="0">
        <a:spcBef>
          <a:spcPct val="20000"/>
        </a:spcBef>
        <a:spcAft>
          <a:spcPct val="0"/>
        </a:spcAft>
        <a:buChar char="»"/>
        <a:defRPr>
          <a:solidFill>
            <a:schemeClr val="tx1"/>
          </a:solidFill>
          <a:latin typeface="+mn-lt"/>
        </a:defRPr>
      </a:lvl5pPr>
      <a:lvl6pPr marL="2514600" indent="-228600" algn="l" rtl="0" fontAlgn="base">
        <a:spcBef>
          <a:spcPct val="20000"/>
        </a:spcBef>
        <a:spcAft>
          <a:spcPct val="0"/>
        </a:spcAft>
        <a:buChar char="»"/>
        <a:defRPr>
          <a:solidFill>
            <a:schemeClr val="tx1"/>
          </a:solidFill>
          <a:latin typeface="+mn-lt"/>
        </a:defRPr>
      </a:lvl6pPr>
      <a:lvl7pPr marL="2971800" indent="-228600" algn="l" rtl="0" fontAlgn="base">
        <a:spcBef>
          <a:spcPct val="20000"/>
        </a:spcBef>
        <a:spcAft>
          <a:spcPct val="0"/>
        </a:spcAft>
        <a:buChar char="»"/>
        <a:defRPr>
          <a:solidFill>
            <a:schemeClr val="tx1"/>
          </a:solidFill>
          <a:latin typeface="+mn-lt"/>
        </a:defRPr>
      </a:lvl7pPr>
      <a:lvl8pPr marL="3429000" indent="-228600" algn="l" rtl="0" fontAlgn="base">
        <a:spcBef>
          <a:spcPct val="20000"/>
        </a:spcBef>
        <a:spcAft>
          <a:spcPct val="0"/>
        </a:spcAft>
        <a:buChar char="»"/>
        <a:defRPr>
          <a:solidFill>
            <a:schemeClr val="tx1"/>
          </a:solidFill>
          <a:latin typeface="+mn-lt"/>
        </a:defRPr>
      </a:lvl8pPr>
      <a:lvl9pPr marL="3886200" indent="-228600" algn="l" rtl="0" fontAlgn="base">
        <a:spcBef>
          <a:spcPct val="20000"/>
        </a:spcBef>
        <a:spcAft>
          <a:spcPct val="0"/>
        </a:spcAft>
        <a:buChar char="»"/>
        <a:defRPr>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2050" name="Picture 27" descr="1c_revBlack_rgb_powerpoint"/>
          <p:cNvPicPr>
            <a:picLocks noChangeAspect="1" noChangeArrowheads="1"/>
          </p:cNvPicPr>
          <p:nvPr userDrawn="1"/>
        </p:nvPicPr>
        <p:blipFill>
          <a:blip r:embed="rId13" cstate="print"/>
          <a:srcRect/>
          <a:stretch>
            <a:fillRect/>
          </a:stretch>
        </p:blipFill>
        <p:spPr bwMode="auto">
          <a:xfrm>
            <a:off x="6629400" y="6418263"/>
            <a:ext cx="1136650" cy="280987"/>
          </a:xfrm>
          <a:prstGeom prst="rect">
            <a:avLst/>
          </a:prstGeom>
          <a:noFill/>
          <a:ln w="9525">
            <a:noFill/>
            <a:miter lim="800000"/>
            <a:headEnd/>
            <a:tailEnd/>
          </a:ln>
        </p:spPr>
      </p:pic>
      <p:sp>
        <p:nvSpPr>
          <p:cNvPr id="2051" name="Rectangle 18"/>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2052" name="Rectangle 19"/>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p:txBody>
      </p:sp>
      <p:sp>
        <p:nvSpPr>
          <p:cNvPr id="16407" name="Rectangle 23"/>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16408" name="Rectangle 24"/>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16409" name="Rectangle 25"/>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E0EFCD72-4E73-48F2-97E3-E6FCB628C3B4}" type="slidenum">
              <a:rPr lang="zh-CN" altLang="en-US"/>
              <a:pPr>
                <a:defRPr/>
              </a:pPr>
              <a:t>‹#›</a:t>
            </a:fld>
            <a:endParaRPr lang="en-US" altLang="zh-CN" dirty="0"/>
          </a:p>
        </p:txBody>
      </p:sp>
      <p:sp>
        <p:nvSpPr>
          <p:cNvPr id="2056" name="Rectangle 26"/>
          <p:cNvSpPr>
            <a:spLocks noChangeArrowheads="1"/>
          </p:cNvSpPr>
          <p:nvPr userDrawn="1"/>
        </p:nvSpPr>
        <p:spPr bwMode="auto">
          <a:xfrm>
            <a:off x="338138" y="6330950"/>
            <a:ext cx="8462962" cy="461963"/>
          </a:xfrm>
          <a:prstGeom prst="rect">
            <a:avLst/>
          </a:prstGeom>
          <a:noFill/>
          <a:ln w="9525">
            <a:solidFill>
              <a:schemeClr val="tx1"/>
            </a:solidFill>
            <a:miter lim="800000"/>
            <a:headEnd/>
            <a:tailEnd/>
          </a:ln>
        </p:spPr>
        <p:txBody>
          <a:bodyPr wrap="none" anchor="ctr"/>
          <a:lstStyle/>
          <a:p>
            <a:pPr eaLnBrk="1" hangingPunct="1">
              <a:defRPr/>
            </a:pPr>
            <a:endParaRPr lang="en-US" altLang="zh-CN" dirty="0"/>
          </a:p>
        </p:txBody>
      </p:sp>
    </p:spTree>
  </p:cSld>
  <p:clrMap bg1="dk2" tx1="lt1" bg2="dk1" tx2="lt2" accent1="accent1" accent2="accent2" accent3="accent3" accent4="accent4" accent5="accent5" accent6="accent6" hlink="hlink" folHlink="folHlink"/>
  <p:sldLayoutIdLst>
    <p:sldLayoutId id="2147487232" r:id="rId1"/>
    <p:sldLayoutId id="2147487233" r:id="rId2"/>
    <p:sldLayoutId id="2147487234" r:id="rId3"/>
    <p:sldLayoutId id="2147487235" r:id="rId4"/>
    <p:sldLayoutId id="2147487236" r:id="rId5"/>
    <p:sldLayoutId id="2147487237" r:id="rId6"/>
    <p:sldLayoutId id="2147487238" r:id="rId7"/>
    <p:sldLayoutId id="2147487239" r:id="rId8"/>
    <p:sldLayoutId id="2147487240" r:id="rId9"/>
    <p:sldLayoutId id="2147487241" r:id="rId10"/>
    <p:sldLayoutId id="2147487242"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pitchFamily="34" charset="0"/>
        </a:defRPr>
      </a:lvl2pPr>
      <a:lvl3pPr algn="l" rtl="0" eaLnBrk="0" fontAlgn="base" hangingPunct="0">
        <a:spcBef>
          <a:spcPct val="0"/>
        </a:spcBef>
        <a:spcAft>
          <a:spcPct val="0"/>
        </a:spcAft>
        <a:defRPr sz="4000" b="1">
          <a:solidFill>
            <a:schemeClr val="tx1"/>
          </a:solidFill>
          <a:latin typeface="Arial" pitchFamily="34" charset="0"/>
        </a:defRPr>
      </a:lvl3pPr>
      <a:lvl4pPr algn="l" rtl="0" eaLnBrk="0" fontAlgn="base" hangingPunct="0">
        <a:spcBef>
          <a:spcPct val="0"/>
        </a:spcBef>
        <a:spcAft>
          <a:spcPct val="0"/>
        </a:spcAft>
        <a:defRPr sz="4000" b="1">
          <a:solidFill>
            <a:schemeClr val="tx1"/>
          </a:solidFill>
          <a:latin typeface="Arial" pitchFamily="34" charset="0"/>
        </a:defRPr>
      </a:lvl4pPr>
      <a:lvl5pPr algn="l" rtl="0" eaLnBrk="0" fontAlgn="base" hangingPunct="0">
        <a:spcBef>
          <a:spcPct val="0"/>
        </a:spcBef>
        <a:spcAft>
          <a:spcPct val="0"/>
        </a:spcAft>
        <a:defRPr sz="4000" b="1">
          <a:solidFill>
            <a:schemeClr val="tx1"/>
          </a:solidFill>
          <a:latin typeface="Arial" pitchFamily="34" charset="0"/>
        </a:defRPr>
      </a:lvl5pPr>
      <a:lvl6pPr marL="457200" algn="l" rtl="0" fontAlgn="base">
        <a:spcBef>
          <a:spcPct val="0"/>
        </a:spcBef>
        <a:spcAft>
          <a:spcPct val="0"/>
        </a:spcAft>
        <a:defRPr sz="4000" b="1">
          <a:solidFill>
            <a:schemeClr val="tx1"/>
          </a:solidFill>
          <a:latin typeface="Arial" pitchFamily="34" charset="0"/>
        </a:defRPr>
      </a:lvl6pPr>
      <a:lvl7pPr marL="914400" algn="l" rtl="0" fontAlgn="base">
        <a:spcBef>
          <a:spcPct val="0"/>
        </a:spcBef>
        <a:spcAft>
          <a:spcPct val="0"/>
        </a:spcAft>
        <a:defRPr sz="4000" b="1">
          <a:solidFill>
            <a:schemeClr val="tx1"/>
          </a:solidFill>
          <a:latin typeface="Arial" pitchFamily="34" charset="0"/>
        </a:defRPr>
      </a:lvl7pPr>
      <a:lvl8pPr marL="1371600" algn="l" rtl="0" fontAlgn="base">
        <a:spcBef>
          <a:spcPct val="0"/>
        </a:spcBef>
        <a:spcAft>
          <a:spcPct val="0"/>
        </a:spcAft>
        <a:defRPr sz="4000" b="1">
          <a:solidFill>
            <a:schemeClr val="tx1"/>
          </a:solidFill>
          <a:latin typeface="Arial" pitchFamily="34" charset="0"/>
        </a:defRPr>
      </a:lvl8pPr>
      <a:lvl9pPr marL="1828800" algn="l" rtl="0" fontAlgn="base">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pic>
        <p:nvPicPr>
          <p:cNvPr id="3074" name="Picture 18" descr="1c_revGray_rgb_powerpoint"/>
          <p:cNvPicPr>
            <a:picLocks noChangeAspect="1" noChangeArrowheads="1"/>
          </p:cNvPicPr>
          <p:nvPr userDrawn="1"/>
        </p:nvPicPr>
        <p:blipFill>
          <a:blip r:embed="rId13" cstate="print"/>
          <a:srcRect/>
          <a:stretch>
            <a:fillRect/>
          </a:stretch>
        </p:blipFill>
        <p:spPr bwMode="auto">
          <a:xfrm>
            <a:off x="6629400" y="6416675"/>
            <a:ext cx="1136650" cy="280988"/>
          </a:xfrm>
          <a:prstGeom prst="rect">
            <a:avLst/>
          </a:prstGeom>
          <a:noFill/>
          <a:ln w="9525">
            <a:noFill/>
            <a:miter lim="800000"/>
            <a:headEnd/>
            <a:tailEnd/>
          </a:ln>
        </p:spPr>
      </p:pic>
      <p:sp>
        <p:nvSpPr>
          <p:cNvPr id="3075" name="Rectangle 3"/>
          <p:cNvSpPr>
            <a:spLocks noGrp="1" noChangeArrowheads="1"/>
          </p:cNvSpPr>
          <p:nvPr>
            <p:ph type="title"/>
          </p:nvPr>
        </p:nvSpPr>
        <p:spPr bwMode="auto">
          <a:xfrm>
            <a:off x="342900" y="1943100"/>
            <a:ext cx="8458200" cy="14859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altLang="zh-CN"/>
              <a:t>Click to edit Master title style</a:t>
            </a:r>
          </a:p>
        </p:txBody>
      </p:sp>
      <p:sp>
        <p:nvSpPr>
          <p:cNvPr id="3076" name="Rectangle 4"/>
          <p:cNvSpPr>
            <a:spLocks noGrp="1" noChangeArrowheads="1"/>
          </p:cNvSpPr>
          <p:nvPr>
            <p:ph type="body" idx="1"/>
          </p:nvPr>
        </p:nvSpPr>
        <p:spPr bwMode="auto">
          <a:xfrm>
            <a:off x="342900" y="3657600"/>
            <a:ext cx="8458200" cy="16002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zh-CN"/>
              <a:t>Click to edit Master text styles</a:t>
            </a:r>
          </a:p>
        </p:txBody>
      </p:sp>
      <p:sp>
        <p:nvSpPr>
          <p:cNvPr id="68622" name="Rectangle 14"/>
          <p:cNvSpPr>
            <a:spLocks noGrp="1" noChangeArrowheads="1"/>
          </p:cNvSpPr>
          <p:nvPr>
            <p:ph type="dt" sz="half" idx="2"/>
          </p:nvPr>
        </p:nvSpPr>
        <p:spPr bwMode="auto">
          <a:xfrm>
            <a:off x="3556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eaLnBrk="1" hangingPunct="1">
              <a:defRPr sz="800" b="0"/>
            </a:lvl1pPr>
          </a:lstStyle>
          <a:p>
            <a:pPr>
              <a:defRPr/>
            </a:pPr>
            <a:endParaRPr lang="en-US" altLang="zh-CN" dirty="0"/>
          </a:p>
        </p:txBody>
      </p:sp>
      <p:sp>
        <p:nvSpPr>
          <p:cNvPr id="68623" name="Rectangle 15"/>
          <p:cNvSpPr>
            <a:spLocks noGrp="1" noChangeArrowheads="1"/>
          </p:cNvSpPr>
          <p:nvPr>
            <p:ph type="ftr" sz="quarter" idx="3"/>
          </p:nvPr>
        </p:nvSpPr>
        <p:spPr bwMode="auto">
          <a:xfrm>
            <a:off x="3114675" y="6038850"/>
            <a:ext cx="2895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eaLnBrk="1" hangingPunct="1">
              <a:defRPr sz="800" b="0"/>
            </a:lvl1pPr>
          </a:lstStyle>
          <a:p>
            <a:pPr>
              <a:defRPr/>
            </a:pPr>
            <a:endParaRPr lang="en-US" altLang="zh-CN" dirty="0"/>
          </a:p>
        </p:txBody>
      </p:sp>
      <p:sp>
        <p:nvSpPr>
          <p:cNvPr id="68624" name="Rectangle 16"/>
          <p:cNvSpPr>
            <a:spLocks noGrp="1" noChangeArrowheads="1"/>
          </p:cNvSpPr>
          <p:nvPr>
            <p:ph type="sldNum" sz="quarter" idx="4"/>
          </p:nvPr>
        </p:nvSpPr>
        <p:spPr bwMode="auto">
          <a:xfrm>
            <a:off x="6642100" y="6038850"/>
            <a:ext cx="2133600" cy="206375"/>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eaLnBrk="1" hangingPunct="1">
              <a:defRPr sz="800" b="0"/>
            </a:lvl1pPr>
          </a:lstStyle>
          <a:p>
            <a:pPr>
              <a:defRPr/>
            </a:pPr>
            <a:fld id="{9727BE55-1E67-4119-A392-B2737B254B11}" type="slidenum">
              <a:rPr lang="zh-CN" altLang="en-US"/>
              <a:pPr>
                <a:defRPr/>
              </a:pPr>
              <a:t>‹#›</a:t>
            </a:fld>
            <a:endParaRPr lang="en-US" altLang="zh-CN" dirty="0"/>
          </a:p>
        </p:txBody>
      </p:sp>
      <p:sp>
        <p:nvSpPr>
          <p:cNvPr id="3080" name="Rectangle 17"/>
          <p:cNvSpPr>
            <a:spLocks noChangeArrowheads="1"/>
          </p:cNvSpPr>
          <p:nvPr userDrawn="1"/>
        </p:nvSpPr>
        <p:spPr bwMode="auto">
          <a:xfrm>
            <a:off x="338138" y="6330950"/>
            <a:ext cx="8462962" cy="461963"/>
          </a:xfrm>
          <a:prstGeom prst="rect">
            <a:avLst/>
          </a:prstGeom>
          <a:noFill/>
          <a:ln w="9525">
            <a:solidFill>
              <a:schemeClr val="tx2"/>
            </a:solidFill>
            <a:miter lim="800000"/>
            <a:headEnd/>
            <a:tailEnd/>
          </a:ln>
        </p:spPr>
        <p:txBody>
          <a:bodyPr wrap="none" anchor="ctr"/>
          <a:lstStyle/>
          <a:p>
            <a:pPr eaLnBrk="1" hangingPunct="1">
              <a:defRPr/>
            </a:pPr>
            <a:endParaRPr lang="en-US" altLang="zh-CN" dirty="0"/>
          </a:p>
        </p:txBody>
      </p:sp>
    </p:spTree>
  </p:cSld>
  <p:clrMap bg1="lt1" tx1="dk1" bg2="lt2" tx2="dk2" accent1="accent1" accent2="accent2" accent3="accent3" accent4="accent4" accent5="accent5" accent6="accent6" hlink="hlink" folHlink="folHlink"/>
  <p:sldLayoutIdLst>
    <p:sldLayoutId id="2147487243" r:id="rId1"/>
    <p:sldLayoutId id="2147487244" r:id="rId2"/>
    <p:sldLayoutId id="2147487245" r:id="rId3"/>
    <p:sldLayoutId id="2147487246" r:id="rId4"/>
    <p:sldLayoutId id="2147487247" r:id="rId5"/>
    <p:sldLayoutId id="2147487248" r:id="rId6"/>
    <p:sldLayoutId id="2147487249" r:id="rId7"/>
    <p:sldLayoutId id="2147487250" r:id="rId8"/>
    <p:sldLayoutId id="2147487251" r:id="rId9"/>
    <p:sldLayoutId id="2147487252" r:id="rId10"/>
    <p:sldLayoutId id="2147487253" r:id="rId11"/>
  </p:sldLayoutIdLst>
  <p:txStyles>
    <p:titleStyle>
      <a:lvl1pPr algn="l" rtl="0" eaLnBrk="0" fontAlgn="base" hangingPunct="0">
        <a:spcBef>
          <a:spcPct val="0"/>
        </a:spcBef>
        <a:spcAft>
          <a:spcPct val="0"/>
        </a:spcAft>
        <a:defRPr sz="4000" b="1">
          <a:solidFill>
            <a:schemeClr val="tx1"/>
          </a:solidFill>
          <a:latin typeface="+mj-lt"/>
          <a:ea typeface="+mj-ea"/>
          <a:cs typeface="+mj-cs"/>
        </a:defRPr>
      </a:lvl1pPr>
      <a:lvl2pPr algn="l" rtl="0" eaLnBrk="0" fontAlgn="base" hangingPunct="0">
        <a:spcBef>
          <a:spcPct val="0"/>
        </a:spcBef>
        <a:spcAft>
          <a:spcPct val="0"/>
        </a:spcAft>
        <a:defRPr sz="4000" b="1">
          <a:solidFill>
            <a:schemeClr val="tx1"/>
          </a:solidFill>
          <a:latin typeface="Arial" pitchFamily="34" charset="0"/>
        </a:defRPr>
      </a:lvl2pPr>
      <a:lvl3pPr algn="l" rtl="0" eaLnBrk="0" fontAlgn="base" hangingPunct="0">
        <a:spcBef>
          <a:spcPct val="0"/>
        </a:spcBef>
        <a:spcAft>
          <a:spcPct val="0"/>
        </a:spcAft>
        <a:defRPr sz="4000" b="1">
          <a:solidFill>
            <a:schemeClr val="tx1"/>
          </a:solidFill>
          <a:latin typeface="Arial" pitchFamily="34" charset="0"/>
        </a:defRPr>
      </a:lvl3pPr>
      <a:lvl4pPr algn="l" rtl="0" eaLnBrk="0" fontAlgn="base" hangingPunct="0">
        <a:spcBef>
          <a:spcPct val="0"/>
        </a:spcBef>
        <a:spcAft>
          <a:spcPct val="0"/>
        </a:spcAft>
        <a:defRPr sz="4000" b="1">
          <a:solidFill>
            <a:schemeClr val="tx1"/>
          </a:solidFill>
          <a:latin typeface="Arial" pitchFamily="34" charset="0"/>
        </a:defRPr>
      </a:lvl4pPr>
      <a:lvl5pPr algn="l" rtl="0" eaLnBrk="0" fontAlgn="base" hangingPunct="0">
        <a:spcBef>
          <a:spcPct val="0"/>
        </a:spcBef>
        <a:spcAft>
          <a:spcPct val="0"/>
        </a:spcAft>
        <a:defRPr sz="4000" b="1">
          <a:solidFill>
            <a:schemeClr val="tx1"/>
          </a:solidFill>
          <a:latin typeface="Arial" pitchFamily="34" charset="0"/>
        </a:defRPr>
      </a:lvl5pPr>
      <a:lvl6pPr marL="457200" algn="l" rtl="0" fontAlgn="base">
        <a:spcBef>
          <a:spcPct val="0"/>
        </a:spcBef>
        <a:spcAft>
          <a:spcPct val="0"/>
        </a:spcAft>
        <a:defRPr sz="4000" b="1">
          <a:solidFill>
            <a:schemeClr val="tx1"/>
          </a:solidFill>
          <a:latin typeface="Arial" pitchFamily="34" charset="0"/>
        </a:defRPr>
      </a:lvl6pPr>
      <a:lvl7pPr marL="914400" algn="l" rtl="0" fontAlgn="base">
        <a:spcBef>
          <a:spcPct val="0"/>
        </a:spcBef>
        <a:spcAft>
          <a:spcPct val="0"/>
        </a:spcAft>
        <a:defRPr sz="4000" b="1">
          <a:solidFill>
            <a:schemeClr val="tx1"/>
          </a:solidFill>
          <a:latin typeface="Arial" pitchFamily="34" charset="0"/>
        </a:defRPr>
      </a:lvl7pPr>
      <a:lvl8pPr marL="1371600" algn="l" rtl="0" fontAlgn="base">
        <a:spcBef>
          <a:spcPct val="0"/>
        </a:spcBef>
        <a:spcAft>
          <a:spcPct val="0"/>
        </a:spcAft>
        <a:defRPr sz="4000" b="1">
          <a:solidFill>
            <a:schemeClr val="tx1"/>
          </a:solidFill>
          <a:latin typeface="Arial" pitchFamily="34" charset="0"/>
        </a:defRPr>
      </a:lvl8pPr>
      <a:lvl9pPr marL="1828800" algn="l" rtl="0" fontAlgn="base">
        <a:spcBef>
          <a:spcPct val="0"/>
        </a:spcBef>
        <a:spcAft>
          <a:spcPct val="0"/>
        </a:spcAft>
        <a:defRPr sz="4000" b="1">
          <a:solidFill>
            <a:schemeClr val="tx1"/>
          </a:solidFill>
          <a:latin typeface="Arial" pitchFamily="34" charset="0"/>
        </a:defRPr>
      </a:lvl9pPr>
    </p:titleStyle>
    <p:bodyStyle>
      <a:lvl1pPr marL="342900" indent="-342900" algn="l" rtl="0" eaLnBrk="0" fontAlgn="base" hangingPunct="0">
        <a:spcBef>
          <a:spcPct val="20000"/>
        </a:spcBef>
        <a:spcAft>
          <a:spcPct val="0"/>
        </a:spcAft>
        <a:defRPr sz="2800">
          <a:solidFill>
            <a:schemeClr val="tx2"/>
          </a:solidFill>
          <a:latin typeface="+mn-lt"/>
          <a:ea typeface="+mn-ea"/>
          <a:cs typeface="+mn-cs"/>
        </a:defRPr>
      </a:lvl1pPr>
      <a:lvl2pPr marL="742950" indent="-285750" algn="l" rtl="0" eaLnBrk="0" fontAlgn="base" hangingPunct="0">
        <a:spcBef>
          <a:spcPct val="20000"/>
        </a:spcBef>
        <a:spcAft>
          <a:spcPct val="0"/>
        </a:spcAft>
        <a:buChar char="–"/>
        <a:defRPr sz="2400">
          <a:solidFill>
            <a:schemeClr val="bg1"/>
          </a:solidFill>
          <a:latin typeface="+mn-lt"/>
        </a:defRPr>
      </a:lvl2pPr>
      <a:lvl3pPr marL="1143000" indent="-228600" algn="l" rtl="0" eaLnBrk="0" fontAlgn="base" hangingPunct="0">
        <a:spcBef>
          <a:spcPct val="20000"/>
        </a:spcBef>
        <a:spcAft>
          <a:spcPct val="0"/>
        </a:spcAft>
        <a:buChar char="•"/>
        <a:defRPr sz="2000">
          <a:solidFill>
            <a:schemeClr val="bg1"/>
          </a:solidFill>
          <a:latin typeface="+mn-lt"/>
        </a:defRPr>
      </a:lvl3pPr>
      <a:lvl4pPr marL="1600200" indent="-228600" algn="l" rtl="0" eaLnBrk="0" fontAlgn="base" hangingPunct="0">
        <a:spcBef>
          <a:spcPct val="20000"/>
        </a:spcBef>
        <a:spcAft>
          <a:spcPct val="0"/>
        </a:spcAft>
        <a:buChar char="–"/>
        <a:defRPr sz="2000">
          <a:solidFill>
            <a:schemeClr val="bg1"/>
          </a:solidFill>
          <a:latin typeface="+mn-lt"/>
        </a:defRPr>
      </a:lvl4pPr>
      <a:lvl5pPr marL="2057400" indent="-228600" algn="l" rtl="0" eaLnBrk="0" fontAlgn="base" hangingPunct="0">
        <a:spcBef>
          <a:spcPct val="20000"/>
        </a:spcBef>
        <a:spcAft>
          <a:spcPct val="0"/>
        </a:spcAft>
        <a:buChar char="»"/>
        <a:defRPr sz="2000">
          <a:solidFill>
            <a:schemeClr val="bg1"/>
          </a:solidFill>
          <a:latin typeface="+mn-lt"/>
        </a:defRPr>
      </a:lvl5pPr>
      <a:lvl6pPr marL="2514600" indent="-228600" algn="l" rtl="0" fontAlgn="base">
        <a:spcBef>
          <a:spcPct val="20000"/>
        </a:spcBef>
        <a:spcAft>
          <a:spcPct val="0"/>
        </a:spcAft>
        <a:buChar char="»"/>
        <a:defRPr sz="2000">
          <a:solidFill>
            <a:schemeClr val="bg1"/>
          </a:solidFill>
          <a:latin typeface="+mn-lt"/>
        </a:defRPr>
      </a:lvl6pPr>
      <a:lvl7pPr marL="2971800" indent="-228600" algn="l" rtl="0" fontAlgn="base">
        <a:spcBef>
          <a:spcPct val="20000"/>
        </a:spcBef>
        <a:spcAft>
          <a:spcPct val="0"/>
        </a:spcAft>
        <a:buChar char="»"/>
        <a:defRPr sz="2000">
          <a:solidFill>
            <a:schemeClr val="bg1"/>
          </a:solidFill>
          <a:latin typeface="+mn-lt"/>
        </a:defRPr>
      </a:lvl7pPr>
      <a:lvl8pPr marL="3429000" indent="-228600" algn="l" rtl="0" fontAlgn="base">
        <a:spcBef>
          <a:spcPct val="20000"/>
        </a:spcBef>
        <a:spcAft>
          <a:spcPct val="0"/>
        </a:spcAft>
        <a:buChar char="»"/>
        <a:defRPr sz="2000">
          <a:solidFill>
            <a:schemeClr val="bg1"/>
          </a:solidFill>
          <a:latin typeface="+mn-lt"/>
        </a:defRPr>
      </a:lvl8pPr>
      <a:lvl9pPr marL="3886200" indent="-228600" algn="l" rtl="0" fontAlgn="base">
        <a:spcBef>
          <a:spcPct val="20000"/>
        </a:spcBef>
        <a:spcAft>
          <a:spcPct val="0"/>
        </a:spcAft>
        <a:buChar char="»"/>
        <a:defRPr sz="2000">
          <a:solidFill>
            <a:schemeClr val="bg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2.xml"/><Relationship Id="rId1" Type="http://schemas.openxmlformats.org/officeDocument/2006/relationships/vmlDrawing" Target="../drawings/vmlDrawing1.vml"/><Relationship Id="rId4" Type="http://schemas.openxmlformats.org/officeDocument/2006/relationships/oleObject" Target="../embeddings/oleObject1.bin"/></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p:cNvSpPr>
            <a:spLocks noGrp="1" noChangeArrowheads="1"/>
          </p:cNvSpPr>
          <p:nvPr>
            <p:ph type="title"/>
          </p:nvPr>
        </p:nvSpPr>
        <p:spPr>
          <a:xfrm>
            <a:off x="282575" y="2257425"/>
            <a:ext cx="8523288" cy="1214438"/>
          </a:xfrm>
        </p:spPr>
        <p:txBody>
          <a:bodyPr/>
          <a:lstStyle/>
          <a:p>
            <a:pPr algn="ctr" eaLnBrk="1" hangingPunct="1"/>
            <a:r>
              <a:rPr lang="en-US" altLang="zh-CN" dirty="0">
                <a:solidFill>
                  <a:schemeClr val="tx1"/>
                </a:solidFill>
                <a:ea typeface="宋体" pitchFamily="2" charset="-122"/>
              </a:rPr>
              <a:t>Way Forward on </a:t>
            </a:r>
            <a:r>
              <a:rPr lang="en-US" altLang="zh-CN" dirty="0" smtClean="0">
                <a:solidFill>
                  <a:schemeClr val="tx1"/>
                </a:solidFill>
                <a:ea typeface="宋体" pitchFamily="2" charset="-122"/>
              </a:rPr>
              <a:t>beam association for UL and DL RS</a:t>
            </a:r>
            <a:endParaRPr lang="en-US" altLang="zh-CN" dirty="0">
              <a:solidFill>
                <a:schemeClr val="tx1"/>
              </a:solidFill>
              <a:ea typeface="宋体" pitchFamily="2" charset="-122"/>
            </a:endParaRPr>
          </a:p>
        </p:txBody>
      </p:sp>
      <p:sp>
        <p:nvSpPr>
          <p:cNvPr id="5126" name="Rectangle 5"/>
          <p:cNvSpPr>
            <a:spLocks noChangeArrowheads="1"/>
          </p:cNvSpPr>
          <p:nvPr/>
        </p:nvSpPr>
        <p:spPr bwMode="auto">
          <a:xfrm>
            <a:off x="1215025" y="4568974"/>
            <a:ext cx="6863763" cy="461665"/>
          </a:xfrm>
          <a:prstGeom prst="rect">
            <a:avLst/>
          </a:prstGeom>
          <a:noFill/>
          <a:ln w="9525">
            <a:noFill/>
            <a:miter lim="800000"/>
            <a:headEnd/>
            <a:tailEnd/>
          </a:ln>
        </p:spPr>
        <p:txBody>
          <a:bodyPr wrap="square" anchor="ctr">
            <a:spAutoFit/>
          </a:bodyPr>
          <a:lstStyle/>
          <a:p>
            <a:pPr algn="ctr"/>
            <a:r>
              <a:rPr lang="en-GB" altLang="it-IT" sz="2400" dirty="0" smtClean="0"/>
              <a:t>ZTE</a:t>
            </a:r>
            <a:r>
              <a:rPr lang="en-US" altLang="it-IT" sz="2400" dirty="0" smtClean="0"/>
              <a:t>, </a:t>
            </a:r>
            <a:r>
              <a:rPr lang="en-US" altLang="zh-CN" sz="2400" dirty="0" smtClean="0"/>
              <a:t>ASTRI</a:t>
            </a:r>
            <a:endParaRPr lang="en-US" altLang="ja-JP" sz="2400" b="0" dirty="0">
              <a:ea typeface="ＭＳ Ｐゴシック" pitchFamily="34" charset="-128"/>
            </a:endParaRPr>
          </a:p>
        </p:txBody>
      </p:sp>
      <p:sp>
        <p:nvSpPr>
          <p:cNvPr id="6" name="Rectangle 4"/>
          <p:cNvSpPr>
            <a:spLocks noChangeArrowheads="1"/>
          </p:cNvSpPr>
          <p:nvPr/>
        </p:nvSpPr>
        <p:spPr bwMode="auto">
          <a:xfrm>
            <a:off x="228600" y="228600"/>
            <a:ext cx="8686800" cy="1815882"/>
          </a:xfrm>
          <a:prstGeom prst="rect">
            <a:avLst/>
          </a:prstGeom>
          <a:noFill/>
          <a:ln w="9525">
            <a:noFill/>
            <a:miter lim="800000"/>
            <a:headEnd/>
            <a:tailEnd/>
          </a:ln>
          <a:effectLst/>
        </p:spPr>
        <p:txBody>
          <a:bodyPr>
            <a:spAutoFit/>
          </a:bodyPr>
          <a:lstStyle/>
          <a:p>
            <a:pPr eaLnBrk="1" hangingPunct="1">
              <a:defRPr/>
            </a:pPr>
            <a:r>
              <a:rPr lang="en-US" altLang="zh-CN" sz="2000" dirty="0" smtClean="0"/>
              <a:t>3GPP TSG RAN WG1 Meeting #89			          </a:t>
            </a:r>
            <a:r>
              <a:rPr lang="en-US" altLang="zh-CN" sz="2000" dirty="0" smtClean="0"/>
              <a:t>R1-1709308</a:t>
            </a:r>
            <a:endParaRPr lang="en-US" altLang="zh-CN" sz="2000" dirty="0" smtClean="0">
              <a:effectLst>
                <a:outerShdw blurRad="38100" dist="38100" dir="2700000" algn="tl">
                  <a:srgbClr val="C0C0C0"/>
                </a:outerShdw>
              </a:effectLst>
            </a:endParaRPr>
          </a:p>
          <a:p>
            <a:pPr>
              <a:spcBef>
                <a:spcPct val="20000"/>
              </a:spcBef>
              <a:defRPr/>
            </a:pPr>
            <a:r>
              <a:rPr lang="en-US" altLang="zh-CN" sz="2000" dirty="0" smtClean="0"/>
              <a:t>Hangzhou, P.R. China 15</a:t>
            </a:r>
            <a:r>
              <a:rPr lang="en-US" altLang="zh-CN" sz="2000" baseline="30000" dirty="0" smtClean="0"/>
              <a:t>th</a:t>
            </a:r>
            <a:r>
              <a:rPr lang="en-US" altLang="zh-CN" sz="2000" dirty="0" smtClean="0"/>
              <a:t> – 19</a:t>
            </a:r>
            <a:r>
              <a:rPr lang="en-US" altLang="zh-CN" sz="2000" baseline="30000" dirty="0" smtClean="0"/>
              <a:t>th</a:t>
            </a:r>
            <a:r>
              <a:rPr lang="en-US" altLang="zh-CN" sz="2000" dirty="0" smtClean="0"/>
              <a:t> May 2017 </a:t>
            </a:r>
          </a:p>
          <a:p>
            <a:pPr>
              <a:spcBef>
                <a:spcPct val="20000"/>
              </a:spcBef>
              <a:defRPr/>
            </a:pPr>
            <a:endParaRPr lang="en-US" sz="2000" dirty="0" smtClean="0"/>
          </a:p>
          <a:p>
            <a:r>
              <a:rPr lang="x-none" sz="2000" dirty="0" smtClean="0"/>
              <a:t>Agenda Item:	7.1.2.2.1</a:t>
            </a:r>
            <a:endParaRPr lang="en-GB" sz="2400" dirty="0" smtClean="0"/>
          </a:p>
          <a:p>
            <a:pPr>
              <a:spcBef>
                <a:spcPct val="20000"/>
              </a:spcBef>
              <a:defRPr/>
            </a:pPr>
            <a:endParaRPr lang="en-US" altLang="ko-KR" sz="2000" dirty="0">
              <a:effectLst>
                <a:outerShdw blurRad="38100" dist="38100" dir="2700000" algn="tl">
                  <a:srgbClr val="C0C0C0"/>
                </a:outerShdw>
              </a:effectLst>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a:xfrm>
            <a:off x="295275" y="153988"/>
            <a:ext cx="8523288" cy="673100"/>
          </a:xfrm>
        </p:spPr>
        <p:txBody>
          <a:bodyPr/>
          <a:lstStyle/>
          <a:p>
            <a:pPr algn="ctr"/>
            <a:r>
              <a:rPr lang="en-US" altLang="zh-CN" dirty="0">
                <a:solidFill>
                  <a:schemeClr val="tx1"/>
                </a:solidFill>
                <a:latin typeface="Times New Roman" pitchFamily="18" charset="0"/>
                <a:ea typeface="宋体" pitchFamily="2" charset="-122"/>
                <a:cs typeface="Times New Roman" pitchFamily="18" charset="0"/>
              </a:rPr>
              <a:t>Background</a:t>
            </a:r>
            <a:endParaRPr lang="zh-CN" altLang="en-US" dirty="0">
              <a:ea typeface="宋体" pitchFamily="2" charset="-122"/>
              <a:cs typeface="Times New Roman" pitchFamily="18" charset="0"/>
            </a:endParaRPr>
          </a:p>
        </p:txBody>
      </p:sp>
      <p:sp>
        <p:nvSpPr>
          <p:cNvPr id="6147" name="Rectangle 4"/>
          <p:cNvSpPr>
            <a:spLocks noChangeArrowheads="1"/>
          </p:cNvSpPr>
          <p:nvPr/>
        </p:nvSpPr>
        <p:spPr bwMode="auto">
          <a:xfrm>
            <a:off x="365125" y="801689"/>
            <a:ext cx="8402638" cy="5613625"/>
          </a:xfrm>
          <a:prstGeom prst="rect">
            <a:avLst/>
          </a:prstGeom>
          <a:noFill/>
          <a:ln w="9525">
            <a:noFill/>
            <a:miter lim="800000"/>
            <a:headEnd/>
            <a:tailEnd/>
          </a:ln>
        </p:spPr>
        <p:txBody>
          <a:bodyPr/>
          <a:lstStyle/>
          <a:p>
            <a:pPr lvl="1" indent="-342900" algn="just" eaLnBrk="1" hangingPunct="1">
              <a:buFont typeface="Arial" charset="0"/>
              <a:buChar char="•"/>
              <a:defRPr/>
            </a:pPr>
            <a:r>
              <a:rPr lang="en-US" altLang="zh-CN" sz="1600" b="0" dirty="0">
                <a:latin typeface="Times New Roman" pitchFamily="18" charset="0"/>
                <a:cs typeface="Times New Roman" pitchFamily="18" charset="0"/>
              </a:rPr>
              <a:t>The following agreements on </a:t>
            </a:r>
            <a:r>
              <a:rPr lang="en-US" altLang="zh-CN" sz="1600" b="0" dirty="0" smtClean="0">
                <a:latin typeface="Times New Roman" pitchFamily="18" charset="0"/>
                <a:cs typeface="Times New Roman" pitchFamily="18" charset="0"/>
              </a:rPr>
              <a:t>association of channel properties between UL and DL antenna ports have been </a:t>
            </a:r>
            <a:r>
              <a:rPr lang="en-US" altLang="zh-CN" sz="1600" b="0" dirty="0">
                <a:latin typeface="Times New Roman" pitchFamily="18" charset="0"/>
                <a:cs typeface="Times New Roman" pitchFamily="18" charset="0"/>
              </a:rPr>
              <a:t>reached:</a:t>
            </a:r>
          </a:p>
          <a:p>
            <a:pPr lvl="2" indent="-342900" algn="just" eaLnBrk="1" hangingPunct="1">
              <a:spcBef>
                <a:spcPts val="600"/>
              </a:spcBef>
              <a:spcAft>
                <a:spcPts val="600"/>
              </a:spcAft>
              <a:buFont typeface="Arial" charset="0"/>
              <a:buChar char="•"/>
              <a:defRPr/>
            </a:pPr>
            <a:r>
              <a:rPr lang="en-US" altLang="zh-CN" sz="1600" b="0" i="1" dirty="0" smtClean="0">
                <a:latin typeface="Times New Roman" pitchFamily="18" charset="0"/>
                <a:cs typeface="Times New Roman" pitchFamily="18" charset="0"/>
              </a:rPr>
              <a:t>FFS whether or not to support at least the following association of channel properties between UL and DL antenna ports at the same node for the case with and without beam correspondence </a:t>
            </a:r>
          </a:p>
          <a:p>
            <a:pPr lvl="3" indent="-342900" algn="just" eaLnBrk="1" hangingPunct="1">
              <a:spcBef>
                <a:spcPts val="0"/>
              </a:spcBef>
              <a:spcAft>
                <a:spcPts val="600"/>
              </a:spcAft>
              <a:buFont typeface="Arial" charset="0"/>
              <a:buChar char="•"/>
              <a:defRPr/>
            </a:pPr>
            <a:r>
              <a:rPr lang="en-US" altLang="zh-CN" sz="1600" b="0" i="1" dirty="0" smtClean="0">
                <a:latin typeface="Times New Roman" pitchFamily="18" charset="0"/>
                <a:cs typeface="Times New Roman" pitchFamily="18" charset="0"/>
              </a:rPr>
              <a:t>UL SRS/DM-RS/RACH and DL CSI-RS/DM-RS/SS</a:t>
            </a:r>
          </a:p>
          <a:p>
            <a:pPr lvl="3" indent="-342900" algn="just" eaLnBrk="1" hangingPunct="1">
              <a:spcBef>
                <a:spcPts val="0"/>
              </a:spcBef>
              <a:spcAft>
                <a:spcPts val="600"/>
              </a:spcAft>
              <a:buFont typeface="Arial" charset="0"/>
              <a:buChar char="•"/>
              <a:defRPr/>
            </a:pPr>
            <a:r>
              <a:rPr lang="en-US" altLang="zh-CN" sz="1600" b="0" i="1" dirty="0" smtClean="0">
                <a:latin typeface="Times New Roman" pitchFamily="18" charset="0"/>
                <a:cs typeface="Times New Roman" pitchFamily="18" charset="0"/>
              </a:rPr>
              <a:t>Details of beam related indication signaling (if any)</a:t>
            </a:r>
            <a:endParaRPr lang="zh-CN" altLang="zh-CN" sz="1600" b="0" i="1" dirty="0" smtClean="0">
              <a:latin typeface="Times New Roman" pitchFamily="18" charset="0"/>
              <a:cs typeface="Times New Roman" pitchFamily="18" charset="0"/>
            </a:endParaRPr>
          </a:p>
          <a:p>
            <a:pPr lvl="2" indent="-342900" algn="just" eaLnBrk="1" hangingPunct="1">
              <a:spcBef>
                <a:spcPts val="600"/>
              </a:spcBef>
              <a:spcAft>
                <a:spcPts val="600"/>
              </a:spcAft>
              <a:buFont typeface="Arial" charset="0"/>
              <a:buChar char="•"/>
              <a:defRPr/>
            </a:pPr>
            <a:endParaRPr lang="zh-CN" altLang="zh-CN" sz="1600" b="0" i="1" dirty="0" smtClean="0">
              <a:latin typeface="Times New Roman" pitchFamily="18" charset="0"/>
              <a:cs typeface="Times New Roman" pitchFamily="18" charset="0"/>
            </a:endParaRPr>
          </a:p>
        </p:txBody>
      </p:sp>
    </p:spTree>
    <p:extLst>
      <p:ext uri="{BB962C8B-B14F-4D97-AF65-F5344CB8AC3E}">
        <p14:creationId xmlns="" xmlns:p14="http://schemas.microsoft.com/office/powerpoint/2010/main" val="9665501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pPr algn="ctr"/>
            <a:r>
              <a:rPr lang="en-US" altLang="zh-CN" dirty="0" smtClean="0">
                <a:solidFill>
                  <a:schemeClr val="tx1"/>
                </a:solidFill>
                <a:ea typeface="宋体" charset="-122"/>
              </a:rPr>
              <a:t>Background</a:t>
            </a:r>
            <a:endParaRPr lang="zh-CN" altLang="en-US" dirty="0">
              <a:solidFill>
                <a:schemeClr val="tx1"/>
              </a:solidFill>
              <a:ea typeface="宋体" charset="-122"/>
            </a:endParaRPr>
          </a:p>
        </p:txBody>
      </p:sp>
      <p:sp>
        <p:nvSpPr>
          <p:cNvPr id="6147" name="TextBox 3"/>
          <p:cNvSpPr txBox="1">
            <a:spLocks noChangeArrowheads="1"/>
          </p:cNvSpPr>
          <p:nvPr/>
        </p:nvSpPr>
        <p:spPr bwMode="auto">
          <a:xfrm>
            <a:off x="177800" y="858831"/>
            <a:ext cx="8809037" cy="3785652"/>
          </a:xfrm>
          <a:prstGeom prst="rect">
            <a:avLst/>
          </a:prstGeom>
          <a:noFill/>
          <a:ln w="9525">
            <a:noFill/>
            <a:miter lim="800000"/>
            <a:headEnd/>
            <a:tailEnd/>
          </a:ln>
        </p:spPr>
        <p:txBody>
          <a:bodyPr wrap="square">
            <a:spAutoFit/>
          </a:bodyPr>
          <a:lstStyle/>
          <a:p>
            <a:pPr lvl="1" indent="-342900" algn="just" eaLnBrk="1" hangingPunct="1">
              <a:buFont typeface="Arial" charset="0"/>
              <a:buChar char="•"/>
              <a:defRPr/>
            </a:pPr>
            <a:r>
              <a:rPr lang="en-US" altLang="zh-CN" sz="2000" b="0" dirty="0" smtClean="0">
                <a:latin typeface="Times New Roman" pitchFamily="18" charset="0"/>
                <a:cs typeface="Times New Roman" pitchFamily="18" charset="0"/>
              </a:rPr>
              <a:t>Use cases of UL SRS and DL CSI-RS association</a:t>
            </a: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At UE side:</a:t>
            </a:r>
          </a:p>
          <a:p>
            <a:pPr lvl="3" indent="-342900" algn="just" eaLnBrk="1" hangingPunct="1">
              <a:buFont typeface="Arial" charset="0"/>
              <a:buChar char="•"/>
              <a:defRPr/>
            </a:pPr>
            <a:r>
              <a:rPr lang="en-US" altLang="zh-CN" sz="2000" b="0" dirty="0" err="1" smtClean="0">
                <a:latin typeface="Times New Roman" pitchFamily="18" charset="0"/>
                <a:cs typeface="Times New Roman" pitchFamily="18" charset="0"/>
              </a:rPr>
              <a:t>Tx</a:t>
            </a:r>
            <a:r>
              <a:rPr lang="en-US" altLang="zh-CN" sz="2000" b="0" dirty="0" smtClean="0">
                <a:latin typeface="Times New Roman" pitchFamily="18" charset="0"/>
                <a:cs typeface="Times New Roman" pitchFamily="18" charset="0"/>
              </a:rPr>
              <a:t> beam of UL SRS is determined based on Rx beam(s) of DL CSI-RS</a:t>
            </a:r>
            <a:endParaRPr lang="en-US" altLang="zh-CN" sz="2000" b="0" dirty="0">
              <a:latin typeface="Times New Roman" pitchFamily="18" charset="0"/>
              <a:cs typeface="Times New Roman" pitchFamily="18" charset="0"/>
            </a:endParaRPr>
          </a:p>
          <a:p>
            <a:pPr lvl="3" indent="-342900" algn="just" eaLnBrk="1" hangingPunct="1">
              <a:buFont typeface="Arial" charset="0"/>
              <a:buChar char="•"/>
              <a:defRPr/>
            </a:pPr>
            <a:r>
              <a:rPr lang="en-US" altLang="zh-CN" sz="2000" b="0" dirty="0" smtClean="0">
                <a:latin typeface="Times New Roman" pitchFamily="18" charset="0"/>
                <a:cs typeface="Times New Roman" pitchFamily="18" charset="0"/>
              </a:rPr>
              <a:t>Rx beam of DL CSI-RS is determined based on </a:t>
            </a:r>
            <a:r>
              <a:rPr lang="en-US" altLang="zh-CN" sz="2000" b="0" dirty="0" err="1" smtClean="0">
                <a:latin typeface="Times New Roman" pitchFamily="18" charset="0"/>
                <a:cs typeface="Times New Roman" pitchFamily="18" charset="0"/>
              </a:rPr>
              <a:t>Tx</a:t>
            </a:r>
            <a:r>
              <a:rPr lang="en-US" altLang="zh-CN" sz="2000" b="0" dirty="0" smtClean="0">
                <a:latin typeface="Times New Roman" pitchFamily="18" charset="0"/>
                <a:cs typeface="Times New Roman" pitchFamily="18" charset="0"/>
              </a:rPr>
              <a:t> beam(s) of UL SRS</a:t>
            </a:r>
            <a:endParaRPr lang="en-US" altLang="zh-CN" sz="2000" b="0" dirty="0">
              <a:latin typeface="Times New Roman" pitchFamily="18" charset="0"/>
              <a:cs typeface="Times New Roman" pitchFamily="18" charset="0"/>
            </a:endParaRP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At TRP side</a:t>
            </a:r>
            <a:r>
              <a:rPr lang="en-US" altLang="zh-CN" sz="2000" b="0" dirty="0">
                <a:latin typeface="Times New Roman" pitchFamily="18" charset="0"/>
                <a:cs typeface="Times New Roman" pitchFamily="18" charset="0"/>
              </a:rPr>
              <a:t>:</a:t>
            </a:r>
          </a:p>
          <a:p>
            <a:pPr lvl="3" indent="-342900" algn="just" eaLnBrk="1" hangingPunct="1">
              <a:buFont typeface="Arial" charset="0"/>
              <a:buChar char="•"/>
              <a:defRPr/>
            </a:pPr>
            <a:r>
              <a:rPr lang="en-US" altLang="zh-CN" sz="2000" b="0" dirty="0" err="1" smtClean="0">
                <a:latin typeface="Times New Roman" pitchFamily="18" charset="0"/>
                <a:cs typeface="Times New Roman" pitchFamily="18" charset="0"/>
              </a:rPr>
              <a:t>Tx</a:t>
            </a:r>
            <a:r>
              <a:rPr lang="en-US" altLang="zh-CN" sz="2000" b="0" dirty="0" smtClean="0">
                <a:latin typeface="Times New Roman" pitchFamily="18" charset="0"/>
                <a:cs typeface="Times New Roman" pitchFamily="18" charset="0"/>
              </a:rPr>
              <a:t> beam of DL CSI-RS is determined based on Rx beam(s) of SRS</a:t>
            </a:r>
          </a:p>
          <a:p>
            <a:pPr lvl="3" indent="-342900" algn="just" eaLnBrk="1" hangingPunct="1">
              <a:buFont typeface="Arial" charset="0"/>
              <a:buChar char="•"/>
              <a:defRPr/>
            </a:pPr>
            <a:r>
              <a:rPr lang="en-US" altLang="zh-CN" sz="2000" b="0" dirty="0" smtClean="0">
                <a:latin typeface="Times New Roman" pitchFamily="18" charset="0"/>
                <a:cs typeface="Times New Roman" pitchFamily="18" charset="0"/>
              </a:rPr>
              <a:t>Rx beam of SRS is determined based on </a:t>
            </a:r>
            <a:r>
              <a:rPr lang="en-US" altLang="zh-CN" sz="2000" b="0" dirty="0" err="1" smtClean="0">
                <a:latin typeface="Times New Roman" pitchFamily="18" charset="0"/>
                <a:cs typeface="Times New Roman" pitchFamily="18" charset="0"/>
              </a:rPr>
              <a:t>Tx</a:t>
            </a:r>
            <a:r>
              <a:rPr lang="en-US" altLang="zh-CN" sz="2000" b="0" dirty="0" smtClean="0">
                <a:latin typeface="Times New Roman" pitchFamily="18" charset="0"/>
                <a:cs typeface="Times New Roman" pitchFamily="18" charset="0"/>
              </a:rPr>
              <a:t> beam(s) of DL CSI-RS</a:t>
            </a:r>
          </a:p>
          <a:p>
            <a:pPr lvl="1" indent="-342900" algn="just" eaLnBrk="1" hangingPunct="1">
              <a:buFont typeface="Arial" charset="0"/>
              <a:buChar char="•"/>
              <a:defRPr/>
            </a:pPr>
            <a:r>
              <a:rPr lang="en-US" altLang="zh-CN" sz="2000" b="0" dirty="0">
                <a:latin typeface="Times New Roman" pitchFamily="18" charset="0"/>
                <a:cs typeface="Times New Roman" pitchFamily="18" charset="0"/>
              </a:rPr>
              <a:t>Use cases of UL SRS and DL </a:t>
            </a:r>
            <a:r>
              <a:rPr lang="en-US" altLang="zh-CN" sz="2000" b="0" dirty="0" smtClean="0">
                <a:latin typeface="Times New Roman" pitchFamily="18" charset="0"/>
                <a:cs typeface="Times New Roman" pitchFamily="18" charset="0"/>
              </a:rPr>
              <a:t>DMRS </a:t>
            </a:r>
            <a:r>
              <a:rPr lang="en-US" altLang="zh-CN" sz="2000" b="0" dirty="0">
                <a:latin typeface="Times New Roman" pitchFamily="18" charset="0"/>
                <a:cs typeface="Times New Roman" pitchFamily="18" charset="0"/>
              </a:rPr>
              <a:t>association</a:t>
            </a:r>
            <a:endParaRPr lang="en-US" altLang="zh-CN" sz="2000" b="0" dirty="0" smtClean="0">
              <a:latin typeface="Times New Roman" pitchFamily="18" charset="0"/>
              <a:cs typeface="Times New Roman" pitchFamily="18" charset="0"/>
            </a:endParaRPr>
          </a:p>
          <a:p>
            <a:pPr lvl="2" indent="-342900" algn="just" eaLnBrk="1" hangingPunct="1">
              <a:buFont typeface="Arial" charset="0"/>
              <a:buChar char="•"/>
              <a:defRPr/>
            </a:pPr>
            <a:r>
              <a:rPr lang="en-US" altLang="zh-CN" sz="2000" b="0" dirty="0">
                <a:latin typeface="Times New Roman" pitchFamily="18" charset="0"/>
                <a:cs typeface="Times New Roman" pitchFamily="18" charset="0"/>
              </a:rPr>
              <a:t>At UE side</a:t>
            </a:r>
            <a:r>
              <a:rPr lang="en-US" altLang="zh-CN" sz="2000" b="0" dirty="0" smtClean="0">
                <a:latin typeface="Times New Roman" pitchFamily="18" charset="0"/>
                <a:cs typeface="Times New Roman" pitchFamily="18" charset="0"/>
              </a:rPr>
              <a:t>:</a:t>
            </a:r>
            <a:endParaRPr lang="en-US" altLang="zh-CN" sz="2000" b="0" dirty="0">
              <a:latin typeface="Times New Roman" pitchFamily="18" charset="0"/>
              <a:cs typeface="Times New Roman" pitchFamily="18" charset="0"/>
            </a:endParaRPr>
          </a:p>
          <a:p>
            <a:pPr lvl="3" indent="-342900" algn="just" eaLnBrk="1" hangingPunct="1">
              <a:buFont typeface="Arial" charset="0"/>
              <a:buChar char="•"/>
              <a:defRPr/>
            </a:pPr>
            <a:r>
              <a:rPr lang="en-US" altLang="zh-CN" sz="2000" b="0" dirty="0" smtClean="0">
                <a:latin typeface="Times New Roman" pitchFamily="18" charset="0"/>
                <a:cs typeface="Times New Roman" pitchFamily="18" charset="0"/>
              </a:rPr>
              <a:t>Rx </a:t>
            </a:r>
            <a:r>
              <a:rPr lang="en-US" altLang="zh-CN" sz="2000" b="0" dirty="0">
                <a:latin typeface="Times New Roman" pitchFamily="18" charset="0"/>
                <a:cs typeface="Times New Roman" pitchFamily="18" charset="0"/>
              </a:rPr>
              <a:t>beam of DL </a:t>
            </a:r>
            <a:r>
              <a:rPr lang="en-US" altLang="zh-CN" sz="2000" b="0" dirty="0" smtClean="0">
                <a:latin typeface="Times New Roman" pitchFamily="18" charset="0"/>
                <a:cs typeface="Times New Roman" pitchFamily="18" charset="0"/>
              </a:rPr>
              <a:t>DMRS </a:t>
            </a:r>
            <a:r>
              <a:rPr lang="en-US" altLang="zh-CN" sz="2000" b="0" dirty="0">
                <a:latin typeface="Times New Roman" pitchFamily="18" charset="0"/>
                <a:cs typeface="Times New Roman" pitchFamily="18" charset="0"/>
              </a:rPr>
              <a:t>is determined based on </a:t>
            </a:r>
            <a:r>
              <a:rPr lang="en-US" altLang="zh-CN" sz="2000" b="0" dirty="0" err="1">
                <a:latin typeface="Times New Roman" pitchFamily="18" charset="0"/>
                <a:cs typeface="Times New Roman" pitchFamily="18" charset="0"/>
              </a:rPr>
              <a:t>Tx</a:t>
            </a:r>
            <a:r>
              <a:rPr lang="en-US" altLang="zh-CN" sz="2000" b="0" dirty="0">
                <a:latin typeface="Times New Roman" pitchFamily="18" charset="0"/>
                <a:cs typeface="Times New Roman" pitchFamily="18" charset="0"/>
              </a:rPr>
              <a:t> </a:t>
            </a:r>
            <a:r>
              <a:rPr lang="en-US" altLang="zh-CN" sz="2000" b="0" dirty="0" smtClean="0">
                <a:latin typeface="Times New Roman" pitchFamily="18" charset="0"/>
                <a:cs typeface="Times New Roman" pitchFamily="18" charset="0"/>
              </a:rPr>
              <a:t>beam(s) </a:t>
            </a:r>
            <a:r>
              <a:rPr lang="en-US" altLang="zh-CN" sz="2000" b="0" dirty="0">
                <a:latin typeface="Times New Roman" pitchFamily="18" charset="0"/>
                <a:cs typeface="Times New Roman" pitchFamily="18" charset="0"/>
              </a:rPr>
              <a:t>of UL </a:t>
            </a:r>
            <a:r>
              <a:rPr lang="en-US" altLang="zh-CN" sz="2000" b="0" dirty="0" smtClean="0">
                <a:latin typeface="Times New Roman" pitchFamily="18" charset="0"/>
                <a:cs typeface="Times New Roman" pitchFamily="18" charset="0"/>
              </a:rPr>
              <a:t>SRS</a:t>
            </a: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At TRP </a:t>
            </a:r>
            <a:r>
              <a:rPr lang="en-US" altLang="zh-CN" sz="2000" b="0" dirty="0">
                <a:latin typeface="Times New Roman" pitchFamily="18" charset="0"/>
                <a:cs typeface="Times New Roman" pitchFamily="18" charset="0"/>
              </a:rPr>
              <a:t>side:</a:t>
            </a:r>
          </a:p>
          <a:p>
            <a:pPr lvl="3" indent="-342900" algn="just" eaLnBrk="1" hangingPunct="1">
              <a:buFont typeface="Arial" charset="0"/>
              <a:buChar char="•"/>
              <a:defRPr/>
            </a:pPr>
            <a:r>
              <a:rPr lang="en-US" altLang="zh-CN" sz="2000" b="0" dirty="0" err="1">
                <a:latin typeface="Times New Roman" pitchFamily="18" charset="0"/>
                <a:cs typeface="Times New Roman" pitchFamily="18" charset="0"/>
              </a:rPr>
              <a:t>Tx</a:t>
            </a:r>
            <a:r>
              <a:rPr lang="en-US" altLang="zh-CN" sz="2000" b="0" dirty="0">
                <a:latin typeface="Times New Roman" pitchFamily="18" charset="0"/>
                <a:cs typeface="Times New Roman" pitchFamily="18" charset="0"/>
              </a:rPr>
              <a:t> beam of DL </a:t>
            </a:r>
            <a:r>
              <a:rPr lang="en-US" altLang="zh-CN" sz="2000" b="0" dirty="0" smtClean="0">
                <a:latin typeface="Times New Roman" pitchFamily="18" charset="0"/>
                <a:cs typeface="Times New Roman" pitchFamily="18" charset="0"/>
              </a:rPr>
              <a:t>DMRS is </a:t>
            </a:r>
            <a:r>
              <a:rPr lang="en-US" altLang="zh-CN" sz="2000" b="0" dirty="0">
                <a:latin typeface="Times New Roman" pitchFamily="18" charset="0"/>
                <a:cs typeface="Times New Roman" pitchFamily="18" charset="0"/>
              </a:rPr>
              <a:t>determined based on Rx </a:t>
            </a:r>
            <a:r>
              <a:rPr lang="en-US" altLang="zh-CN" sz="2000" b="0" dirty="0" smtClean="0">
                <a:latin typeface="Times New Roman" pitchFamily="18" charset="0"/>
                <a:cs typeface="Times New Roman" pitchFamily="18" charset="0"/>
              </a:rPr>
              <a:t>beam(s) </a:t>
            </a:r>
            <a:r>
              <a:rPr lang="en-US" altLang="zh-CN" sz="2000" b="0" dirty="0">
                <a:latin typeface="Times New Roman" pitchFamily="18" charset="0"/>
                <a:cs typeface="Times New Roman" pitchFamily="18" charset="0"/>
              </a:rPr>
              <a:t>of </a:t>
            </a:r>
            <a:r>
              <a:rPr lang="en-US" altLang="zh-CN" sz="2000" b="0" dirty="0" smtClean="0">
                <a:latin typeface="Times New Roman" pitchFamily="18" charset="0"/>
                <a:cs typeface="Times New Roman" pitchFamily="18" charset="0"/>
              </a:rPr>
              <a:t>SRS</a:t>
            </a:r>
            <a:endParaRPr lang="en-US" altLang="zh-CN" sz="2000" b="0" dirty="0">
              <a:latin typeface="Times New Roman" pitchFamily="18" charset="0"/>
              <a:cs typeface="Times New Roman" pitchFamily="18" charset="0"/>
            </a:endParaRPr>
          </a:p>
        </p:txBody>
      </p:sp>
    </p:spTree>
    <p:extLst>
      <p:ext uri="{BB962C8B-B14F-4D97-AF65-F5344CB8AC3E}">
        <p14:creationId xmlns="" xmlns:p14="http://schemas.microsoft.com/office/powerpoint/2010/main" val="6799759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pPr algn="ctr"/>
            <a:r>
              <a:rPr lang="en-US" altLang="zh-CN" dirty="0">
                <a:solidFill>
                  <a:schemeClr val="tx1"/>
                </a:solidFill>
                <a:ea typeface="宋体" charset="-122"/>
              </a:rPr>
              <a:t>Proposal</a:t>
            </a:r>
            <a:endParaRPr lang="zh-CN" altLang="en-US" dirty="0">
              <a:solidFill>
                <a:schemeClr val="tx1"/>
              </a:solidFill>
              <a:ea typeface="宋体" charset="-122"/>
            </a:endParaRPr>
          </a:p>
        </p:txBody>
      </p:sp>
      <p:sp>
        <p:nvSpPr>
          <p:cNvPr id="6147" name="TextBox 3"/>
          <p:cNvSpPr txBox="1">
            <a:spLocks noChangeArrowheads="1"/>
          </p:cNvSpPr>
          <p:nvPr/>
        </p:nvSpPr>
        <p:spPr bwMode="auto">
          <a:xfrm>
            <a:off x="71438" y="987428"/>
            <a:ext cx="8986837" cy="5324535"/>
          </a:xfrm>
          <a:prstGeom prst="rect">
            <a:avLst/>
          </a:prstGeom>
          <a:noFill/>
          <a:ln w="9525">
            <a:noFill/>
            <a:miter lim="800000"/>
            <a:headEnd/>
            <a:tailEnd/>
          </a:ln>
        </p:spPr>
        <p:txBody>
          <a:bodyPr wrap="square">
            <a:spAutoFit/>
          </a:bodyPr>
          <a:lstStyle/>
          <a:p>
            <a:pPr lvl="1" indent="-342900" algn="just" eaLnBrk="1" hangingPunct="1">
              <a:buFont typeface="Arial" charset="0"/>
              <a:buChar char="•"/>
              <a:defRPr/>
            </a:pPr>
            <a:r>
              <a:rPr lang="en-US" altLang="zh-CN" sz="2000" b="0" dirty="0" smtClean="0">
                <a:latin typeface="Times New Roman" pitchFamily="18" charset="0"/>
                <a:cs typeface="Times New Roman" pitchFamily="18" charset="0"/>
              </a:rPr>
              <a:t>At least for the case of beam correspondence at </a:t>
            </a:r>
            <a:r>
              <a:rPr lang="en-US" altLang="zh-CN" sz="2000" b="0" dirty="0" err="1" smtClean="0">
                <a:latin typeface="Times New Roman" pitchFamily="18" charset="0"/>
                <a:cs typeface="Times New Roman" pitchFamily="18" charset="0"/>
              </a:rPr>
              <a:t>gNB</a:t>
            </a:r>
            <a:r>
              <a:rPr lang="en-US" altLang="zh-CN" sz="2000" b="0" dirty="0" smtClean="0">
                <a:latin typeface="Times New Roman" pitchFamily="18" charset="0"/>
                <a:cs typeface="Times New Roman" pitchFamily="18" charset="0"/>
              </a:rPr>
              <a:t> and UE, NR supports the following aspects:</a:t>
            </a: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Spatial QCL assumption for CSI-RS is determined according to indication information of SRS, e.g., implicitly assumed by spec, SRI to CRI/port mapping tag or </a:t>
            </a:r>
            <a:r>
              <a:rPr lang="en-GB" altLang="zh-CN" sz="2000" b="0" dirty="0" smtClean="0">
                <a:latin typeface="Times New Roman" pitchFamily="18" charset="0"/>
                <a:cs typeface="Times New Roman" pitchFamily="18" charset="0"/>
              </a:rPr>
              <a:t>high-layer signalling</a:t>
            </a:r>
            <a:r>
              <a:rPr lang="en-US" altLang="zh-CN" sz="2000" b="0" dirty="0" smtClean="0">
                <a:latin typeface="Times New Roman" pitchFamily="18" charset="0"/>
                <a:cs typeface="Times New Roman" pitchFamily="18" charset="0"/>
              </a:rPr>
              <a:t>;</a:t>
            </a: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Spatial QCL assumption for SRS is determined according to indication information of CSI-RS, e.g., implicitly assumed by spec, CRI to SRI/port mapping tag or high-layer </a:t>
            </a:r>
            <a:r>
              <a:rPr lang="en-GB" altLang="zh-CN" sz="2000" b="0" dirty="0" smtClean="0">
                <a:latin typeface="Times New Roman" pitchFamily="18" charset="0"/>
                <a:cs typeface="Times New Roman" pitchFamily="18" charset="0"/>
              </a:rPr>
              <a:t>signalling</a:t>
            </a:r>
            <a:r>
              <a:rPr lang="en-US" altLang="zh-CN" sz="2000" b="0" dirty="0" smtClean="0">
                <a:latin typeface="Times New Roman" pitchFamily="18" charset="0"/>
                <a:cs typeface="Times New Roman" pitchFamily="18" charset="0"/>
              </a:rPr>
              <a:t>;</a:t>
            </a:r>
          </a:p>
          <a:p>
            <a:pPr lvl="2" indent="-342900" algn="just" eaLnBrk="1" hangingPunct="1">
              <a:buFont typeface="Arial" charset="0"/>
              <a:buChar char="•"/>
              <a:defRPr/>
            </a:pPr>
            <a:r>
              <a:rPr lang="en-US" altLang="zh-CN" sz="2000" b="0" dirty="0" smtClean="0">
                <a:latin typeface="Times New Roman" pitchFamily="18" charset="0"/>
                <a:cs typeface="Times New Roman" pitchFamily="18" charset="0"/>
              </a:rPr>
              <a:t>FFS:  </a:t>
            </a:r>
          </a:p>
          <a:p>
            <a:pPr lvl="3" indent="-342900" algn="just" eaLnBrk="1" hangingPunct="1">
              <a:buFont typeface="Arial" charset="0"/>
              <a:buChar char="•"/>
              <a:defRPr/>
            </a:pPr>
            <a:r>
              <a:rPr lang="en-US" altLang="zh-CN" sz="2000" b="0" dirty="0" smtClean="0">
                <a:latin typeface="Times New Roman" pitchFamily="18" charset="0"/>
                <a:cs typeface="Times New Roman" pitchFamily="18" charset="0"/>
              </a:rPr>
              <a:t>Spatial QCL assumption for DL DMRS is determined according to indication information of SRS;</a:t>
            </a:r>
          </a:p>
          <a:p>
            <a:pPr lvl="4" indent="-342900" algn="just" eaLnBrk="1" hangingPunct="1">
              <a:buFont typeface="Arial" charset="0"/>
              <a:buChar char="•"/>
              <a:defRPr/>
            </a:pPr>
            <a:r>
              <a:rPr lang="en-US" altLang="zh-CN" sz="2000" b="0" dirty="0" smtClean="0">
                <a:latin typeface="Times New Roman" pitchFamily="18" charset="0"/>
                <a:cs typeface="Times New Roman" pitchFamily="18" charset="0"/>
              </a:rPr>
              <a:t>e.g., implicitly assumed by spec, SRI or high-layer </a:t>
            </a:r>
            <a:r>
              <a:rPr lang="en-GB" altLang="zh-CN" sz="2000" b="0" dirty="0" smtClean="0">
                <a:latin typeface="Times New Roman" pitchFamily="18" charset="0"/>
                <a:cs typeface="Times New Roman" pitchFamily="18" charset="0"/>
              </a:rPr>
              <a:t>signalling</a:t>
            </a:r>
            <a:r>
              <a:rPr lang="en-US" altLang="zh-CN" sz="2000" b="0" dirty="0" smtClean="0">
                <a:latin typeface="Times New Roman" pitchFamily="18" charset="0"/>
                <a:cs typeface="Times New Roman" pitchFamily="18" charset="0"/>
              </a:rPr>
              <a:t>;</a:t>
            </a:r>
          </a:p>
          <a:p>
            <a:pPr lvl="3" indent="-342900" algn="just" eaLnBrk="1" hangingPunct="1">
              <a:buFont typeface="Arial" charset="0"/>
              <a:buChar char="•"/>
              <a:defRPr/>
            </a:pPr>
            <a:r>
              <a:rPr lang="en-US" altLang="zh-CN" sz="2000" b="0" dirty="0" smtClean="0">
                <a:latin typeface="Times New Roman" pitchFamily="18" charset="0"/>
                <a:cs typeface="Times New Roman" pitchFamily="18" charset="0"/>
              </a:rPr>
              <a:t>Spatial QCL assumption for DL DMRS is determined according to indication information of CSI-RS; </a:t>
            </a:r>
          </a:p>
          <a:p>
            <a:pPr lvl="4" indent="-342900" algn="just" eaLnBrk="1" hangingPunct="1">
              <a:buFont typeface="Arial" charset="0"/>
              <a:buChar char="•"/>
              <a:defRPr/>
            </a:pPr>
            <a:r>
              <a:rPr lang="en-US" altLang="zh-CN" sz="2000" b="0" dirty="0" smtClean="0">
                <a:latin typeface="Times New Roman" pitchFamily="18" charset="0"/>
                <a:cs typeface="Times New Roman" pitchFamily="18" charset="0"/>
              </a:rPr>
              <a:t>e.g., implicitly assumed by spec, CRI or high-layer </a:t>
            </a:r>
            <a:r>
              <a:rPr lang="en-GB" altLang="zh-CN" sz="2000" b="0" dirty="0" smtClean="0">
                <a:latin typeface="Times New Roman" pitchFamily="18" charset="0"/>
                <a:cs typeface="Times New Roman" pitchFamily="18" charset="0"/>
              </a:rPr>
              <a:t>signalling</a:t>
            </a:r>
            <a:r>
              <a:rPr lang="en-US" altLang="zh-CN" sz="2000" b="0" dirty="0" smtClean="0">
                <a:latin typeface="Times New Roman" pitchFamily="18" charset="0"/>
                <a:cs typeface="Times New Roman" pitchFamily="18" charset="0"/>
              </a:rPr>
              <a:t>;</a:t>
            </a:r>
          </a:p>
          <a:p>
            <a:pPr lvl="1" indent="-342900" algn="just" eaLnBrk="1" hangingPunct="1">
              <a:buFont typeface="Arial" charset="0"/>
              <a:buChar char="•"/>
              <a:defRPr/>
            </a:pPr>
            <a:r>
              <a:rPr lang="en-US" altLang="zh-CN" sz="2000" b="0" dirty="0" smtClean="0">
                <a:latin typeface="Times New Roman" pitchFamily="18" charset="0"/>
                <a:cs typeface="Times New Roman" pitchFamily="18" charset="0"/>
              </a:rPr>
              <a:t>FFS: the case of one side beam correspondence or non beam correspondence</a:t>
            </a:r>
          </a:p>
          <a:p>
            <a:pPr lvl="3" indent="-342900" algn="just" eaLnBrk="1" hangingPunct="1">
              <a:buFont typeface="Wingdings" charset="2"/>
              <a:buChar char="§"/>
              <a:defRPr/>
            </a:pPr>
            <a:endParaRPr lang="en-US" altLang="zh-CN" sz="2000" b="0" dirty="0" smtClean="0">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标题 1"/>
          <p:cNvSpPr>
            <a:spLocks noGrp="1"/>
          </p:cNvSpPr>
          <p:nvPr>
            <p:ph type="title"/>
          </p:nvPr>
        </p:nvSpPr>
        <p:spPr/>
        <p:txBody>
          <a:bodyPr/>
          <a:lstStyle/>
          <a:p>
            <a:pPr algn="ctr"/>
            <a:r>
              <a:rPr lang="en-US" altLang="zh-CN" dirty="0" smtClean="0">
                <a:solidFill>
                  <a:schemeClr val="tx1"/>
                </a:solidFill>
                <a:ea typeface="宋体" charset="-122"/>
              </a:rPr>
              <a:t>Example</a:t>
            </a:r>
            <a:endParaRPr lang="zh-CN" altLang="en-US" dirty="0">
              <a:solidFill>
                <a:schemeClr val="tx1"/>
              </a:solidFill>
              <a:ea typeface="宋体" charset="-122"/>
            </a:endParaRPr>
          </a:p>
        </p:txBody>
      </p:sp>
      <p:sp>
        <p:nvSpPr>
          <p:cNvPr id="6147" name="TextBox 3"/>
          <p:cNvSpPr txBox="1">
            <a:spLocks noChangeArrowheads="1"/>
          </p:cNvSpPr>
          <p:nvPr/>
        </p:nvSpPr>
        <p:spPr bwMode="auto">
          <a:xfrm>
            <a:off x="71438" y="987428"/>
            <a:ext cx="8986837" cy="2554545"/>
          </a:xfrm>
          <a:prstGeom prst="rect">
            <a:avLst/>
          </a:prstGeom>
          <a:noFill/>
          <a:ln w="9525">
            <a:noFill/>
            <a:miter lim="800000"/>
            <a:headEnd/>
            <a:tailEnd/>
          </a:ln>
        </p:spPr>
        <p:txBody>
          <a:bodyPr wrap="square">
            <a:spAutoFit/>
          </a:bodyPr>
          <a:lstStyle/>
          <a:p>
            <a:pPr lvl="1" indent="-342900" algn="just" eaLnBrk="1" hangingPunct="1">
              <a:buFont typeface="Arial" charset="0"/>
              <a:buChar char="•"/>
              <a:defRPr/>
            </a:pPr>
            <a:r>
              <a:rPr lang="en-US" altLang="zh-CN" sz="2000" b="0" dirty="0" smtClean="0">
                <a:latin typeface="Times New Roman" pitchFamily="18" charset="0"/>
                <a:cs typeface="Times New Roman" pitchFamily="18" charset="0"/>
              </a:rPr>
              <a:t>P-1 is performed on DL beam management and two best beam pairs are identified.  UE reports these two DL beam IDs e.g. in form of CRIs.</a:t>
            </a:r>
          </a:p>
          <a:p>
            <a:pPr lvl="1" indent="-342900" algn="just" eaLnBrk="1" hangingPunct="1">
              <a:buFont typeface="Arial" charset="0"/>
              <a:buChar char="•"/>
              <a:defRPr/>
            </a:pPr>
            <a:r>
              <a:rPr lang="en-GB" altLang="zh-CN" sz="2000" b="0" dirty="0" err="1" smtClean="0">
                <a:latin typeface="Times New Roman" pitchFamily="18" charset="0"/>
                <a:cs typeface="Times New Roman" pitchFamily="18" charset="0"/>
              </a:rPr>
              <a:t>gNB</a:t>
            </a:r>
            <a:r>
              <a:rPr lang="en-GB" altLang="zh-CN" sz="2000" b="0" dirty="0" smtClean="0">
                <a:latin typeface="Times New Roman" pitchFamily="18" charset="0"/>
                <a:cs typeface="Times New Roman" pitchFamily="18" charset="0"/>
              </a:rPr>
              <a:t> triggers one or more of these SRS resources/port through UL grant field containing one CRI to SRI/port mapping tag, which is configured by MAC-CE </a:t>
            </a:r>
            <a:r>
              <a:rPr lang="en-GB" altLang="zh-CN" sz="2000" b="0" dirty="0" err="1" smtClean="0">
                <a:latin typeface="Times New Roman" pitchFamily="18" charset="0"/>
                <a:cs typeface="Times New Roman" pitchFamily="18" charset="0"/>
              </a:rPr>
              <a:t>signaling</a:t>
            </a:r>
            <a:r>
              <a:rPr lang="en-GB" altLang="zh-CN" sz="2000" b="0" dirty="0" smtClean="0">
                <a:latin typeface="Times New Roman" pitchFamily="18" charset="0"/>
                <a:cs typeface="Times New Roman" pitchFamily="18" charset="0"/>
              </a:rPr>
              <a:t>.   </a:t>
            </a:r>
            <a:endParaRPr lang="zh-CN" altLang="zh-CN" sz="2000" b="0" dirty="0" smtClean="0">
              <a:latin typeface="Times New Roman" pitchFamily="18" charset="0"/>
              <a:cs typeface="Times New Roman" pitchFamily="18" charset="0"/>
            </a:endParaRPr>
          </a:p>
          <a:p>
            <a:pPr lvl="1" indent="-342900" algn="just" eaLnBrk="1" hangingPunct="1">
              <a:buFont typeface="Arial" charset="0"/>
              <a:buChar char="•"/>
              <a:defRPr/>
            </a:pPr>
            <a:endParaRPr lang="en-US" altLang="zh-CN" sz="2000" b="0" dirty="0" smtClean="0">
              <a:latin typeface="Times New Roman" pitchFamily="18" charset="0"/>
              <a:cs typeface="Times New Roman" pitchFamily="18" charset="0"/>
            </a:endParaRPr>
          </a:p>
          <a:p>
            <a:pPr lvl="1" indent="-342900" algn="just" eaLnBrk="1" hangingPunct="1">
              <a:buFont typeface="Arial" charset="0"/>
              <a:buChar char="•"/>
              <a:defRPr/>
            </a:pPr>
            <a:endParaRPr lang="en-US" altLang="zh-CN" sz="2000" b="0" dirty="0" smtClean="0">
              <a:latin typeface="Times New Roman" pitchFamily="18" charset="0"/>
              <a:cs typeface="Times New Roman" pitchFamily="18" charset="0"/>
            </a:endParaRPr>
          </a:p>
          <a:p>
            <a:pPr lvl="3" indent="-342900" algn="just" eaLnBrk="1" hangingPunct="1">
              <a:buFont typeface="Wingdings" charset="2"/>
              <a:buChar char="§"/>
              <a:defRPr/>
            </a:pPr>
            <a:endParaRPr lang="en-US" altLang="zh-CN" sz="2000" b="0" dirty="0" smtClean="0">
              <a:latin typeface="Times New Roman" pitchFamily="18" charset="0"/>
              <a:cs typeface="Times New Roman" pitchFamily="18" charset="0"/>
            </a:endParaRPr>
          </a:p>
        </p:txBody>
      </p:sp>
      <p:sp>
        <p:nvSpPr>
          <p:cNvPr id="2050"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zh-CN" altLang="en-US"/>
          </a:p>
        </p:txBody>
      </p:sp>
      <p:graphicFrame>
        <p:nvGraphicFramePr>
          <p:cNvPr id="2049" name="Object 1"/>
          <p:cNvGraphicFramePr>
            <a:graphicFrameLocks noChangeAspect="1"/>
          </p:cNvGraphicFramePr>
          <p:nvPr/>
        </p:nvGraphicFramePr>
        <p:xfrm>
          <a:off x="3263462" y="2932386"/>
          <a:ext cx="3074276" cy="2923576"/>
        </p:xfrm>
        <a:graphic>
          <a:graphicData uri="http://schemas.openxmlformats.org/presentationml/2006/ole">
            <p:oleObj spid="_x0000_s2049" name="Visio" r:id="rId4" imgW="2892956" imgH="2755482" progId="Visio.Drawing.11">
              <p:embed/>
            </p:oleObj>
          </a:graphicData>
        </a:graphic>
      </p:graphicFrame>
    </p:spTree>
  </p:cSld>
  <p:clrMapOvr>
    <a:masterClrMapping/>
  </p:clrMapOvr>
</p:sld>
</file>

<file path=ppt/theme/theme1.xml><?xml version="1.0" encoding="utf-8"?>
<a:theme xmlns:a="http://schemas.openxmlformats.org/drawingml/2006/main" name="FinalPowerpoint">
  <a:themeElements>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fontScheme name="FinalPowerpoint">
      <a:majorFont>
        <a:latin typeface="Arial"/>
        <a:ea typeface=""/>
        <a:cs typeface=""/>
      </a:majorFont>
      <a:minorFont>
        <a:latin typeface="Calibri"/>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FinalPowerpoint 1">
        <a:dk1>
          <a:srgbClr val="000000"/>
        </a:dk1>
        <a:lt1>
          <a:srgbClr val="FFFFFF"/>
        </a:lt1>
        <a:dk2>
          <a:srgbClr val="FF0000"/>
        </a:dk2>
        <a:lt2>
          <a:srgbClr val="808080"/>
        </a:lt2>
        <a:accent1>
          <a:srgbClr val="AAAAAA"/>
        </a:accent1>
        <a:accent2>
          <a:srgbClr val="000000"/>
        </a:accent2>
        <a:accent3>
          <a:srgbClr val="FFFFFF"/>
        </a:accent3>
        <a:accent4>
          <a:srgbClr val="000000"/>
        </a:accent4>
        <a:accent5>
          <a:srgbClr val="D2D2D2"/>
        </a:accent5>
        <a:accent6>
          <a:srgbClr val="000000"/>
        </a:accent6>
        <a:hlink>
          <a:srgbClr val="FF0000"/>
        </a:hlink>
        <a:folHlink>
          <a:srgbClr val="AAAAAA"/>
        </a:folHlink>
      </a:clrScheme>
      <a:clrMap bg1="lt1" tx1="dk1" bg2="lt2" tx2="dk2" accent1="accent1" accent2="accent2" accent3="accent3" accent4="accent4" accent5="accent5" accent6="accent6" hlink="hlink" folHlink="folHlink"/>
    </a:extraClrScheme>
    <a:extraClrScheme>
      <a:clrScheme name="FinalPowerpoint 2">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
      <a:clrScheme name="FinalPowerpoint 3">
        <a:dk1>
          <a:srgbClr val="808080"/>
        </a:dk1>
        <a:lt1>
          <a:srgbClr val="FFFFFF"/>
        </a:lt1>
        <a:dk2>
          <a:srgbClr val="AAAAAA"/>
        </a:dk2>
        <a:lt2>
          <a:srgbClr val="000000"/>
        </a:lt2>
        <a:accent1>
          <a:srgbClr val="000000"/>
        </a:accent1>
        <a:accent2>
          <a:srgbClr val="AAAAAA"/>
        </a:accent2>
        <a:accent3>
          <a:srgbClr val="D2D2D2"/>
        </a:accent3>
        <a:accent4>
          <a:srgbClr val="DADADA"/>
        </a:accent4>
        <a:accent5>
          <a:srgbClr val="AAAAAA"/>
        </a:accent5>
        <a:accent6>
          <a:srgbClr val="9A9A9A"/>
        </a:accent6>
        <a:hlink>
          <a:srgbClr val="FF0000"/>
        </a:hlink>
        <a:folHlink>
          <a:srgbClr val="FFFFFF"/>
        </a:folHlink>
      </a:clrScheme>
      <a:clrMap bg1="dk2" tx1="lt1" bg2="dk1" tx2="lt2" accent1="accent1" accent2="accent2" accent3="accent3" accent4="accent4" accent5="accent5" accent6="accent6" hlink="hlink" folHlink="folHlink"/>
    </a:extraClrScheme>
    <a:extraClrScheme>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Custom Design">
  <a:themeElements>
    <a:clrScheme name="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fontScheme name="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Custom Design 1">
        <a:dk1>
          <a:srgbClr val="AAAAAA"/>
        </a:dk1>
        <a:lt1>
          <a:srgbClr val="FFFFFF"/>
        </a:lt1>
        <a:dk2>
          <a:srgbClr val="000000"/>
        </a:dk2>
        <a:lt2>
          <a:srgbClr val="FFFFFF"/>
        </a:lt2>
        <a:accent1>
          <a:srgbClr val="AAAAAA"/>
        </a:accent1>
        <a:accent2>
          <a:srgbClr val="FFFFFF"/>
        </a:accent2>
        <a:accent3>
          <a:srgbClr val="AAAAAA"/>
        </a:accent3>
        <a:accent4>
          <a:srgbClr val="DADADA"/>
        </a:accent4>
        <a:accent5>
          <a:srgbClr val="D2D2D2"/>
        </a:accent5>
        <a:accent6>
          <a:srgbClr val="E7E7E7"/>
        </a:accent6>
        <a:hlink>
          <a:srgbClr val="AAAAAA"/>
        </a:hlink>
        <a:folHlink>
          <a:srgbClr val="FF000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Custom Design">
  <a:themeElements>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fontScheme name="1_Custom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1" i="0" u="none" strike="noStrike" cap="none" normalizeH="0" baseline="0" smtClean="0">
            <a:ln>
              <a:noFill/>
            </a:ln>
            <a:solidFill>
              <a:schemeClr val="tx1"/>
            </a:solidFill>
            <a:effectLst/>
            <a:latin typeface="Arial" pitchFamily="34" charset="0"/>
          </a:defRPr>
        </a:defPPr>
      </a:lstStyle>
    </a:lnDef>
  </a:objectDefaults>
  <a:extraClrSchemeLst>
    <a:extraClrScheme>
      <a:clrScheme name="1_Custom Design 1">
        <a:dk1>
          <a:srgbClr val="000000"/>
        </a:dk1>
        <a:lt1>
          <a:srgbClr val="AAAAAA"/>
        </a:lt1>
        <a:dk2>
          <a:srgbClr val="FFFFFF"/>
        </a:dk2>
        <a:lt2>
          <a:srgbClr val="808080"/>
        </a:lt2>
        <a:accent1>
          <a:srgbClr val="000000"/>
        </a:accent1>
        <a:accent2>
          <a:srgbClr val="AAAAAA"/>
        </a:accent2>
        <a:accent3>
          <a:srgbClr val="D2D2D2"/>
        </a:accent3>
        <a:accent4>
          <a:srgbClr val="000000"/>
        </a:accent4>
        <a:accent5>
          <a:srgbClr val="AAAAAA"/>
        </a:accent5>
        <a:accent6>
          <a:srgbClr val="9A9A9A"/>
        </a:accent6>
        <a:hlink>
          <a:srgbClr val="FF0000"/>
        </a:hlink>
        <a:folHlink>
          <a:srgbClr val="FFFFFF"/>
        </a:folHlink>
      </a:clrScheme>
      <a:clrMap bg1="lt1" tx1="dk1" bg2="lt2" tx2="dk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FinalPowerpoint 4">
    <a:dk1>
      <a:srgbClr val="000000"/>
    </a:dk1>
    <a:lt1>
      <a:srgbClr val="FF0000"/>
    </a:lt1>
    <a:dk2>
      <a:srgbClr val="FFFFFF"/>
    </a:dk2>
    <a:lt2>
      <a:srgbClr val="000000"/>
    </a:lt2>
    <a:accent1>
      <a:srgbClr val="AAAAAA"/>
    </a:accent1>
    <a:accent2>
      <a:srgbClr val="FFFFFF"/>
    </a:accent2>
    <a:accent3>
      <a:srgbClr val="FFAAAA"/>
    </a:accent3>
    <a:accent4>
      <a:srgbClr val="000000"/>
    </a:accent4>
    <a:accent5>
      <a:srgbClr val="D2D2D2"/>
    </a:accent5>
    <a:accent6>
      <a:srgbClr val="E7E7E7"/>
    </a:accent6>
    <a:hlink>
      <a:srgbClr val="000000"/>
    </a:hlink>
    <a:folHlink>
      <a:srgbClr val="AAAAAA"/>
    </a:folHlink>
  </a:clrScheme>
</a:themeOverride>
</file>

<file path=docProps/app.xml><?xml version="1.0" encoding="utf-8"?>
<Properties xmlns="http://schemas.openxmlformats.org/officeDocument/2006/extended-properties" xmlns:vt="http://schemas.openxmlformats.org/officeDocument/2006/docPropsVTypes">
  <Template>FinalPowerpoint</Template>
  <TotalTime>24882</TotalTime>
  <Words>420</Words>
  <Application>Microsoft Office PowerPoint</Application>
  <PresentationFormat>全屏显示(4:3)</PresentationFormat>
  <Paragraphs>43</Paragraphs>
  <Slides>5</Slides>
  <Notes>5</Notes>
  <HiddenSlides>0</HiddenSlides>
  <MMClips>0</MMClips>
  <ScaleCrop>false</ScaleCrop>
  <HeadingPairs>
    <vt:vector size="6" baseType="variant">
      <vt:variant>
        <vt:lpstr>主题</vt:lpstr>
      </vt:variant>
      <vt:variant>
        <vt:i4>3</vt:i4>
      </vt:variant>
      <vt:variant>
        <vt:lpstr>嵌入 OLE 服务器</vt:lpstr>
      </vt:variant>
      <vt:variant>
        <vt:i4>1</vt:i4>
      </vt:variant>
      <vt:variant>
        <vt:lpstr>幻灯片标题</vt:lpstr>
      </vt:variant>
      <vt:variant>
        <vt:i4>5</vt:i4>
      </vt:variant>
    </vt:vector>
  </HeadingPairs>
  <TitlesOfParts>
    <vt:vector size="9" baseType="lpstr">
      <vt:lpstr>FinalPowerpoint</vt:lpstr>
      <vt:lpstr>Custom Design</vt:lpstr>
      <vt:lpstr>1_Custom Design</vt:lpstr>
      <vt:lpstr>Visio</vt:lpstr>
      <vt:lpstr>Way Forward on beam association for UL and DL RS</vt:lpstr>
      <vt:lpstr>Background</vt:lpstr>
      <vt:lpstr>Background</vt:lpstr>
      <vt:lpstr>Proposal</vt:lpstr>
      <vt:lpstr>Example</vt:lpstr>
    </vt:vector>
  </TitlesOfParts>
  <Company>Texas Instruments</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TTI Shortening</dc:title>
  <dc:creator>Workman</dc:creator>
  <cp:lastModifiedBy>Windows 用户</cp:lastModifiedBy>
  <cp:revision>2433</cp:revision>
  <dcterms:created xsi:type="dcterms:W3CDTF">2007-12-19T20:51:45Z</dcterms:created>
  <dcterms:modified xsi:type="dcterms:W3CDTF">2017-05-19T08:47:22Z</dcterms:modified>
</cp:coreProperties>
</file>