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8626" y="1893193"/>
            <a:ext cx="11147361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evaluation scenarios of Semi-persistent scheduling in NB-IoT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Ericsson,[….]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409043" y="171398"/>
            <a:ext cx="25069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/>
              <a:t>R1-1709214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15th – 19th May 2017, Hangzhou, China</a:t>
            </a: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A.I. 6.2.7.1.3 </a:t>
            </a: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3"/>
            <a:ext cx="10015330" cy="3709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In the Rel-15 </a:t>
            </a:r>
            <a:r>
              <a:rPr lang="en-US" dirty="0" err="1"/>
              <a:t>feNB</a:t>
            </a:r>
            <a:r>
              <a:rPr lang="en-US" dirty="0"/>
              <a:t>-IoT WID we have</a:t>
            </a:r>
          </a:p>
          <a:p>
            <a:pPr lvl="1"/>
            <a:r>
              <a:rPr lang="en-US" dirty="0"/>
              <a:t>Further latency and power consumption reduction</a:t>
            </a:r>
          </a:p>
          <a:p>
            <a:pPr lvl="1"/>
            <a:r>
              <a:rPr lang="en-US" dirty="0"/>
              <a:t>Power consumption reduction for physical channels</a:t>
            </a:r>
          </a:p>
          <a:p>
            <a:pPr lvl="2"/>
            <a:r>
              <a:rPr lang="en-US" dirty="0"/>
              <a:t>Study and, if found beneficial, support UL/DL semi-persistent scheduling [RAN2, RAN1, RAN4]</a:t>
            </a:r>
          </a:p>
          <a:p>
            <a:pPr lvl="2"/>
            <a:endParaRPr lang="en-US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SPS maybe beneficial for certain kind of periodic traffics.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Due to limited DL and UL resource and coverage enhancement features introduced in NB-IoT, several challenges have been identified when introducing SPS to NB-IoT. 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5716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altLang="zh-CN" dirty="0"/>
              <a:t>RAN1 study </a:t>
            </a:r>
            <a:r>
              <a:rPr lang="en-US" altLang="zh-CN"/>
              <a:t>and identify </a:t>
            </a:r>
            <a:r>
              <a:rPr lang="en-US" altLang="zh-CN" dirty="0"/>
              <a:t>the use case of SPS. </a:t>
            </a:r>
          </a:p>
          <a:p>
            <a:pPr lvl="0"/>
            <a:r>
              <a:rPr lang="en-US" altLang="zh-CN" dirty="0"/>
              <a:t>The design of SPS in NB-IoT should be evaluated to ensure that they provide gain comparing to the existing mechanism. </a:t>
            </a:r>
          </a:p>
          <a:p>
            <a:pPr marL="0" lv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138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Way forward on evaluation scenarios of Semi-persistent scheduling in NB-IoT 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107</cp:revision>
  <dcterms:created xsi:type="dcterms:W3CDTF">2016-03-23T22:01:47Z</dcterms:created>
  <dcterms:modified xsi:type="dcterms:W3CDTF">2017-05-17T08:41:31Z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