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59" r:id="rId3"/>
    <p:sldId id="257" r:id="rId4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3" autoAdjust="0"/>
    <p:restoredTop sz="94660"/>
  </p:normalViewPr>
  <p:slideViewPr>
    <p:cSldViewPr>
      <p:cViewPr varScale="1">
        <p:scale>
          <a:sx n="95" d="100"/>
          <a:sy n="95" d="100"/>
        </p:scale>
        <p:origin x="90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BCBB40CF-2B2E-4000-B8B8-01978ED880B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C71B4965-2E3D-42BD-B691-10A2A98BB06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61802D-2433-40CD-8CFE-968507D1DFC8}" type="slidenum">
              <a:rPr lang="en-US" altLang="en-US"/>
              <a:pPr/>
              <a:t>1</a:t>
            </a:fld>
            <a:endParaRPr lang="en-US" alt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872224-6591-46E2-A9A8-9D09B42CB194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2477719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56EC7E-A6A3-4AD7-86F5-CAC31A8B74E9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93969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3A1456-12FD-4494-8289-04D3BA14DA7E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199399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4FDBC0-A889-46F3-BD95-0DB0BF4B8D40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1717176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76DC53-A62A-4233-8D86-1BCE6450C6CF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284431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DF63E5-DA44-4649-85DA-044D6E5D2694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4192737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E4F3CF-CC24-4B07-865D-1463FFED4BA7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578396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B950F2-8F51-46C4-AEF9-DCECD72F092B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364686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2B01F8-6588-455D-ACCB-F32BAFD3122B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3272488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DB0014-7639-4DF0-9867-656098D93106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3123868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20B02E-73B7-4CAC-A898-A6D44D05491F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3170582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de-DE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de-DE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de-DE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de-DE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A836E77D-9F01-43A7-9DD1-50AE5F0023C6}" type="slidenum">
              <a:rPr lang="de-DE" altLang="en-US"/>
              <a:pPr/>
              <a:t>‹#›</a:t>
            </a:fld>
            <a:endParaRPr lang="de-DE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752600"/>
            <a:ext cx="7772400" cy="2133599"/>
          </a:xfrm>
        </p:spPr>
        <p:txBody>
          <a:bodyPr anchor="ctr"/>
          <a:lstStyle/>
          <a:p>
            <a:r>
              <a:rPr lang="en-US" altLang="en-US" sz="4400" dirty="0"/>
              <a:t>WF on RACH Configuration Index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r>
              <a:rPr lang="en-US" altLang="en-US" sz="3200" dirty="0"/>
              <a:t>Nokia, Alcatel-Lucent Shanghai Bell, DOCOMO,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5363" y="152400"/>
            <a:ext cx="4495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r>
              <a:rPr lang="en-US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3GPP TSG RAN WG1 Meeting #88bis</a:t>
            </a:r>
            <a:r>
              <a:rPr lang="sv-SE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	</a:t>
            </a:r>
          </a:p>
          <a:p>
            <a:r>
              <a:rPr lang="en-US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Spokane, USA 3th - 7th April 2017</a:t>
            </a:r>
          </a:p>
          <a:p>
            <a:r>
              <a:rPr lang="sv-SE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Agenda Item: 8.1.1.4.1</a:t>
            </a:r>
          </a:p>
          <a:p>
            <a:endParaRPr lang="tr-TR" altLang="ko-KR" dirty="0">
              <a:cs typeface="Times New Roman" panose="02020603050405020304" pitchFamily="18" charset="0"/>
            </a:endParaRPr>
          </a:p>
        </p:txBody>
      </p:sp>
      <p:sp>
        <p:nvSpPr>
          <p:cNvPr id="6" name="직사각형 5"/>
          <p:cNvSpPr>
            <a:spLocks noChangeArrowheads="1"/>
          </p:cNvSpPr>
          <p:nvPr/>
        </p:nvSpPr>
        <p:spPr bwMode="auto">
          <a:xfrm>
            <a:off x="7696200" y="152400"/>
            <a:ext cx="13740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ko-KR" b="1">
                <a:latin typeface="Calibri" panose="020F0502020204030204" pitchFamily="34" charset="0"/>
                <a:cs typeface="Times New Roman" panose="02020603050405020304" pitchFamily="18" charset="0"/>
              </a:rPr>
              <a:t> R1-1706849</a:t>
            </a:r>
            <a:endParaRPr lang="ko-KR" altLang="en-US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LTE, the RACH configuration index (e.g. 36.211 Table 5.7.1-2/3/4) determines:</a:t>
            </a:r>
          </a:p>
          <a:p>
            <a:pPr lvl="1"/>
            <a:r>
              <a:rPr lang="en-US" dirty="0"/>
              <a:t>The RACH preamble format</a:t>
            </a:r>
          </a:p>
          <a:p>
            <a:pPr lvl="1"/>
            <a:r>
              <a:rPr lang="en-US" dirty="0"/>
              <a:t>The RACH preamble time mapping</a:t>
            </a:r>
          </a:p>
          <a:p>
            <a:pPr lvl="1"/>
            <a:r>
              <a:rPr lang="en-US" dirty="0"/>
              <a:t>The RACH preamble frequency mapping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3560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In NR, the RACH Configuration Index determines at least:</a:t>
            </a:r>
          </a:p>
          <a:p>
            <a:pPr lvl="1"/>
            <a:r>
              <a:rPr lang="en-GB" sz="2000" dirty="0"/>
              <a:t>The UL slots, or UL-centric bidirectional slots allocated to RACH.</a:t>
            </a:r>
            <a:endParaRPr lang="en-US" sz="2000" dirty="0"/>
          </a:p>
          <a:p>
            <a:pPr lvl="1"/>
            <a:r>
              <a:rPr lang="en-GB" sz="2000" dirty="0"/>
              <a:t>The rate of occurrence of RACH slots.</a:t>
            </a:r>
            <a:endParaRPr lang="en-US" sz="2000" dirty="0"/>
          </a:p>
          <a:p>
            <a:pPr lvl="1"/>
            <a:r>
              <a:rPr lang="en-GB" sz="2000" dirty="0"/>
              <a:t>The number of RACH occasions per RACH slot per RACH frequency band.</a:t>
            </a:r>
            <a:endParaRPr lang="en-US" sz="2000" dirty="0"/>
          </a:p>
          <a:p>
            <a:pPr lvl="1"/>
            <a:r>
              <a:rPr lang="en-GB" sz="2000" dirty="0"/>
              <a:t>RACH preamble format including the number of RACH OFDM symbols per RACH preamble, the number of RACH preambles per RACH preamble format and the CP/GP length.</a:t>
            </a:r>
            <a:endParaRPr lang="en-US" sz="2000" dirty="0"/>
          </a:p>
          <a:p>
            <a:pPr lvl="1"/>
            <a:r>
              <a:rPr lang="en-GB" sz="2000" dirty="0"/>
              <a:t>The number of RACH frequency bands per RACH slot.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795761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1836</TotalTime>
  <Words>138</Words>
  <Application>Microsoft Office PowerPoint</Application>
  <PresentationFormat>On-screen Show (4:3)</PresentationFormat>
  <Paragraphs>19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Times New Roman</vt:lpstr>
      <vt:lpstr>Trebuchet MS</vt:lpstr>
      <vt:lpstr>Office Theme</vt:lpstr>
      <vt:lpstr>WF on RACH Configuration Index</vt:lpstr>
      <vt:lpstr>Background</vt:lpstr>
      <vt:lpstr>Proposal</vt:lpstr>
    </vt:vector>
  </TitlesOfParts>
  <Company>Alcatel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PRACH Numerology and Sequence Type</dc:title>
  <dc:creator>Farag, Emad (Nokia - US/Murray Hill)</dc:creator>
  <cp:lastModifiedBy>Farag, Emad (Nokia - US/Murray Hill)</cp:lastModifiedBy>
  <cp:revision>23</cp:revision>
  <dcterms:created xsi:type="dcterms:W3CDTF">2017-04-03T18:15:56Z</dcterms:created>
  <dcterms:modified xsi:type="dcterms:W3CDTF">2017-04-07T20:00:01Z</dcterms:modified>
</cp:coreProperties>
</file>