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7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67" d="100"/>
          <a:sy n="67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PRACH sequence length and subcarrier spacing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ZTE, ZTE </a:t>
            </a:r>
            <a:r>
              <a:rPr lang="en-GB" b="1" dirty="0" smtClean="0"/>
              <a:t>Microelectronics, Nokia, Alcatel-Lucent Shanghai-Bell</a:t>
            </a:r>
            <a:r>
              <a:rPr lang="en-GB" b="1" smtClean="0"/>
              <a:t>,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 smtClean="0"/>
              <a:t>R1-1706724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b="1" dirty="0" smtClean="0"/>
              <a:t>NR-PRACH adopts the following sequence lengths (L) for Zadoff-Chu sequence type</a:t>
            </a:r>
          </a:p>
          <a:p>
            <a:pPr lvl="1"/>
            <a:r>
              <a:rPr lang="sv-SE" b="1" dirty="0" smtClean="0"/>
              <a:t>L = 71, 139 and 839</a:t>
            </a:r>
          </a:p>
          <a:p>
            <a:pPr lvl="1"/>
            <a:r>
              <a:rPr lang="sv-SE" b="1" dirty="0" smtClean="0"/>
              <a:t>FFS for other sequence types</a:t>
            </a:r>
          </a:p>
          <a:p>
            <a:r>
              <a:rPr lang="sv-SE" b="1" dirty="0" smtClean="0"/>
              <a:t>For the above sequence lenghts a scalable design with the following subcarrier spacings (SCS) is used</a:t>
            </a:r>
          </a:p>
          <a:p>
            <a:r>
              <a:rPr lang="sv-SE" dirty="0" smtClean="0"/>
              <a:t>L = 71: SCS = {15, 30, 60, 120, 240} KHz</a:t>
            </a:r>
          </a:p>
          <a:p>
            <a:r>
              <a:rPr lang="sv-SE" dirty="0" smtClean="0"/>
              <a:t>L = </a:t>
            </a:r>
            <a:r>
              <a:rPr lang="sv-SE" dirty="0" smtClean="0"/>
              <a:t>139: </a:t>
            </a:r>
            <a:r>
              <a:rPr lang="sv-SE" dirty="0" smtClean="0"/>
              <a:t>SCS = </a:t>
            </a:r>
            <a:r>
              <a:rPr lang="sv-SE" dirty="0" smtClean="0"/>
              <a:t>{7.5, 15</a:t>
            </a:r>
            <a:r>
              <a:rPr lang="sv-SE" dirty="0" smtClean="0"/>
              <a:t>, 30, 60, </a:t>
            </a:r>
            <a:r>
              <a:rPr lang="sv-SE" dirty="0" smtClean="0"/>
              <a:t>120} </a:t>
            </a:r>
            <a:r>
              <a:rPr lang="sv-SE" dirty="0" smtClean="0"/>
              <a:t>KHz</a:t>
            </a:r>
          </a:p>
          <a:p>
            <a:r>
              <a:rPr lang="sv-SE" dirty="0" smtClean="0"/>
              <a:t>L = </a:t>
            </a:r>
            <a:r>
              <a:rPr lang="sv-SE" dirty="0" smtClean="0"/>
              <a:t>839: </a:t>
            </a:r>
            <a:r>
              <a:rPr lang="sv-SE" dirty="0" smtClean="0"/>
              <a:t>SCS = </a:t>
            </a:r>
            <a:r>
              <a:rPr lang="sv-SE" dirty="0" smtClean="0"/>
              <a:t>{1.25, 2.5, 5} KHz</a:t>
            </a:r>
            <a:endParaRPr lang="sv-SE" dirty="0" smtClean="0"/>
          </a:p>
          <a:p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14147</TotalTime>
  <Words>133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PRACH sequence length and subcarrier spacing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177</cp:revision>
  <dcterms:created xsi:type="dcterms:W3CDTF">2016-04-11T23:33:51Z</dcterms:created>
  <dcterms:modified xsi:type="dcterms:W3CDTF">2017-04-06T21:23:27Z</dcterms:modified>
</cp:coreProperties>
</file>