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63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251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Frequency Selectivity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ASB, </a:t>
            </a:r>
            <a:r>
              <a:rPr lang="en-US" sz="2800" dirty="0" err="1"/>
              <a:t>QualComm</a:t>
            </a:r>
            <a:r>
              <a:rPr lang="en-US" sz="2800"/>
              <a:t>, </a:t>
            </a:r>
            <a:r>
              <a:rPr lang="en-US" sz="2800"/>
              <a:t>CATT, </a:t>
            </a:r>
            <a:r>
              <a:rPr lang="en-US" sz="2800"/>
              <a:t>[</a:t>
            </a:r>
            <a:r>
              <a:rPr lang="en-US" sz="2800" dirty="0"/>
              <a:t>Samsung</a:t>
            </a:r>
            <a:r>
              <a:rPr lang="en-US" sz="2800"/>
              <a:t>], [</a:t>
            </a:r>
            <a:r>
              <a:rPr lang="en-US" sz="2800" dirty="0" err="1"/>
              <a:t>MediaTek</a:t>
            </a:r>
            <a:r>
              <a:rPr lang="en-US" sz="2800" dirty="0"/>
              <a:t>]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235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 </a:t>
            </a:r>
            <a:r>
              <a:rPr kumimoji="1" lang="en-US" altLang="zh-CN" sz="2000" dirty="0" err="1"/>
              <a:t>bis</a:t>
            </a:r>
            <a:endParaRPr kumimoji="1" lang="zh-CN" altLang="zh-CN" sz="2000" dirty="0"/>
          </a:p>
          <a:p>
            <a:r>
              <a:rPr lang="en-US" sz="2000" dirty="0"/>
              <a:t>Spokane, WA, USA, 3rd - 7th April, 2017</a:t>
            </a:r>
            <a:endParaRPr lang="en-GB" sz="2000" dirty="0"/>
          </a:p>
          <a:p>
            <a:r>
              <a:rPr kumimoji="1" lang="en-US" altLang="ja-JP" sz="2000" dirty="0"/>
              <a:t>Agenda item: 8.1.2.1.4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R1-1706636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RAN1 NR ad hoc meeting in January 2017 has this agreement:</a:t>
            </a:r>
          </a:p>
          <a:p>
            <a:pPr lvl="0"/>
            <a:r>
              <a:rPr lang="en-GB" sz="1400" dirty="0"/>
              <a:t>Support at least the following UL transmission schemes for data in NR</a:t>
            </a:r>
            <a:endParaRPr lang="en-US" sz="1400" dirty="0"/>
          </a:p>
          <a:p>
            <a:pPr lvl="1"/>
            <a:r>
              <a:rPr lang="en-GB" sz="1400" dirty="0"/>
              <a:t>Scheme A: 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X (FFS: Value of X).</a:t>
            </a:r>
            <a:endParaRPr lang="en-US" sz="1400" b="1" dirty="0"/>
          </a:p>
          <a:p>
            <a:pPr lvl="2"/>
            <a:r>
              <a:rPr lang="en-GB" sz="1400" dirty="0"/>
              <a:t>Study codebook design including single-stage and multi-stage, e.g., W1W2 structure, codebook </a:t>
            </a:r>
            <a:endParaRPr lang="en-US" sz="1400" dirty="0"/>
          </a:p>
          <a:p>
            <a:pPr lvl="2"/>
            <a:r>
              <a:rPr lang="en-GB" sz="1400" dirty="0"/>
              <a:t>Study the following DL </a:t>
            </a:r>
            <a:r>
              <a:rPr lang="en-GB" sz="1400" dirty="0" err="1"/>
              <a:t>signaling</a:t>
            </a:r>
            <a:r>
              <a:rPr lang="en-GB" sz="1400" dirty="0"/>
              <a:t>, e.g.,</a:t>
            </a:r>
            <a:endParaRPr lang="en-US" sz="1400" dirty="0"/>
          </a:p>
          <a:p>
            <a:pPr lvl="3"/>
            <a:r>
              <a:rPr lang="en-GB" sz="1400" dirty="0"/>
              <a:t>One level DCI</a:t>
            </a:r>
            <a:endParaRPr lang="en-US" sz="1400" dirty="0"/>
          </a:p>
          <a:p>
            <a:pPr lvl="3"/>
            <a:r>
              <a:rPr lang="en-GB" sz="1400" dirty="0"/>
              <a:t>Two level DCI</a:t>
            </a:r>
            <a:endParaRPr lang="en-US" sz="1400" dirty="0"/>
          </a:p>
          <a:p>
            <a:pPr lvl="3"/>
            <a:r>
              <a:rPr lang="en-GB" sz="1400" dirty="0"/>
              <a:t>MAC CE</a:t>
            </a:r>
            <a:endParaRPr lang="en-US" sz="1400" dirty="0"/>
          </a:p>
          <a:p>
            <a:pPr lvl="3"/>
            <a:r>
              <a:rPr lang="en-GB" sz="1400" dirty="0"/>
              <a:t>DCI associated with PDSCH (like UCI associated with PUSCH in LTE)</a:t>
            </a:r>
            <a:endParaRPr lang="en-US" sz="1400" dirty="0"/>
          </a:p>
          <a:p>
            <a:pPr lvl="1"/>
            <a:r>
              <a:rPr lang="en-GB" sz="1400" dirty="0"/>
              <a:t>Scheme B: Non-codebook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Y (FFS: Value of Y).</a:t>
            </a:r>
            <a:endParaRPr lang="en-US" sz="1400" b="1" dirty="0"/>
          </a:p>
          <a:p>
            <a:pPr lvl="2"/>
            <a:r>
              <a:rPr lang="en-GB" sz="1400" dirty="0"/>
              <a:t>Support the indication of DL measurement RS for UE to calculate candidate precoder</a:t>
            </a:r>
            <a:endParaRPr lang="en-US" sz="1400" dirty="0"/>
          </a:p>
          <a:p>
            <a:pPr lvl="2"/>
            <a:r>
              <a:rPr lang="en-GB" sz="1400" dirty="0"/>
              <a:t>Study the mechanisms for UL precoder determination, e.g. precoded SRS based, non-precoded SRS based, hybrid precoded and non-precoded SRS based</a:t>
            </a:r>
            <a:endParaRPr lang="en-US" sz="1400" dirty="0"/>
          </a:p>
          <a:p>
            <a:pPr lvl="1"/>
            <a:r>
              <a:rPr lang="en-GB" sz="1400" dirty="0"/>
              <a:t>Diversity-based transmission schemes</a:t>
            </a:r>
            <a:endParaRPr lang="en-US" sz="1400" dirty="0"/>
          </a:p>
          <a:p>
            <a:pPr lvl="2"/>
            <a:r>
              <a:rPr lang="en-GB" sz="1400" dirty="0"/>
              <a:t>FFS: Whether the scheme has specification impact or not</a:t>
            </a:r>
            <a:endParaRPr lang="en-US" sz="1400" dirty="0"/>
          </a:p>
          <a:p>
            <a:pPr lvl="1"/>
            <a:r>
              <a:rPr lang="en-GB" sz="1400" dirty="0"/>
              <a:t>FFS: Merging of the schemes</a:t>
            </a:r>
            <a:endParaRPr lang="en-US" sz="1400" dirty="0"/>
          </a:p>
          <a:p>
            <a:pPr lvl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RAN1 NR #88 meeting in February 2017 has this agreement:</a:t>
            </a:r>
          </a:p>
          <a:p>
            <a:pPr marL="0" lvl="0" indent="0">
              <a:buNone/>
            </a:pPr>
            <a:r>
              <a:rPr lang="en-US" sz="2000" dirty="0"/>
              <a:t>Agreements:</a:t>
            </a:r>
          </a:p>
          <a:p>
            <a:pPr lvl="0"/>
            <a:r>
              <a:rPr lang="en-US" sz="2000" dirty="0"/>
              <a:t>Scheme A: Codebook based UL transmission</a:t>
            </a:r>
          </a:p>
          <a:p>
            <a:pPr lvl="1"/>
            <a:r>
              <a:rPr lang="en-US" sz="1600" dirty="0"/>
              <a:t>For the previous agreement “Support frequency selective precoding for CP-OFDM when the number of transmission port(s) is equal to or greater than X (FFS: Value of X).”, FFS the value X and the interpretation of transmission port(s)</a:t>
            </a:r>
          </a:p>
          <a:p>
            <a:pPr lvl="0"/>
            <a:r>
              <a:rPr lang="en-US" sz="2000" dirty="0"/>
              <a:t>Scheme B: Non-codebook based UL transmission</a:t>
            </a:r>
          </a:p>
          <a:p>
            <a:pPr lvl="1"/>
            <a:r>
              <a:rPr lang="en-US" sz="1600" dirty="0"/>
              <a:t>For the previous agreement “Support frequency selective precoding for CP-OFDM when the number of transmission port(s) is equal to or greater than Y (FFS: Value of Y).”, FFS the value Y and the interpretation of transmission port(s)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8101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GB" sz="2800" dirty="0"/>
              <a:t>For CP-OFDM, both </a:t>
            </a:r>
            <a:r>
              <a:rPr lang="en-GB" sz="2800" dirty="0"/>
              <a:t>Scheme A (codebook based UL) and Scheme B (non-codebook based UL) support frequency selective precoding when </a:t>
            </a:r>
          </a:p>
          <a:p>
            <a:pPr lvl="1"/>
            <a:r>
              <a:rPr lang="en-GB" sz="2400" dirty="0"/>
              <a:t>the number of PUSCH port (X) is greater than 4</a:t>
            </a:r>
          </a:p>
          <a:p>
            <a:r>
              <a:rPr lang="en-GB" sz="2800" dirty="0"/>
              <a:t>FFS: support frequency selective precoding when X=4</a:t>
            </a:r>
          </a:p>
          <a:p>
            <a:r>
              <a:rPr lang="en-GB" sz="2800" dirty="0"/>
              <a:t>FFS: support frequency selective precoding when X=2</a:t>
            </a:r>
          </a:p>
          <a:p>
            <a:endParaRPr lang="en-GB" sz="2800" dirty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399</Words>
  <Application>Microsoft Office PowerPoint</Application>
  <PresentationFormat>On-screen Show (4:3)</PresentationFormat>
  <Paragraphs>39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Office Theme</vt:lpstr>
      <vt:lpstr>WF on UL Frequency Selectivity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156</cp:revision>
  <dcterms:created xsi:type="dcterms:W3CDTF">2016-09-09T20:37:00Z</dcterms:created>
  <dcterms:modified xsi:type="dcterms:W3CDTF">2017-04-06T03:31:15Z</dcterms:modified>
</cp:coreProperties>
</file>