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72" r:id="rId3"/>
    <p:sldId id="271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0323" autoAdjust="0"/>
  </p:normalViewPr>
  <p:slideViewPr>
    <p:cSldViewPr>
      <p:cViewPr>
        <p:scale>
          <a:sx n="90" d="100"/>
          <a:sy n="90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3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2017-04-05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285752" y="2644775"/>
            <a:ext cx="8715404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</a:t>
            </a:r>
          </a:p>
          <a:p>
            <a:pPr algn="ctr"/>
            <a:r>
              <a:rPr lang="en-US" altLang="ja-JP" sz="4400" dirty="0" smtClean="0">
                <a:latin typeface="Calibri" pitchFamily="34" charset="0"/>
              </a:rPr>
              <a:t>Dynamic indication of </a:t>
            </a:r>
            <a:r>
              <a:rPr lang="en-US" altLang="ja-JP" sz="4400" dirty="0" smtClean="0">
                <a:latin typeface="Calibri" pitchFamily="34" charset="0"/>
              </a:rPr>
              <a:t>transmission </a:t>
            </a:r>
            <a:r>
              <a:rPr lang="en-US" altLang="ja-JP" sz="4400" dirty="0" smtClean="0">
                <a:latin typeface="Calibri" pitchFamily="34" charset="0"/>
              </a:rPr>
              <a:t>l</a:t>
            </a:r>
            <a:r>
              <a:rPr lang="en-US" altLang="ja-JP" sz="4400" dirty="0" smtClean="0">
                <a:latin typeface="Calibri" pitchFamily="34" charset="0"/>
              </a:rPr>
              <a:t>ength on data channel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ZTE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ZTE Microelectronics, Ericsson, </a:t>
            </a:r>
            <a:r>
              <a:rPr lang="en-US" altLang="ko-KR" sz="2400" dirty="0" smtClean="0"/>
              <a:t>Nokia, [DCM], AT&amp;T, vivo, Panasonic, </a:t>
            </a:r>
            <a:r>
              <a:rPr lang="en-US" altLang="ko-KR" sz="2400" dirty="0" err="1" smtClean="0"/>
              <a:t>Convida</a:t>
            </a:r>
            <a:r>
              <a:rPr lang="en-US" altLang="ko-KR" sz="2400" dirty="0" smtClean="0"/>
              <a:t> Wireless, Intel , [LGE], KT Corp, CATT, [Qualcomm],…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smtClean="0"/>
              <a:t>R1-1706559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4513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</a:t>
            </a:r>
            <a:r>
              <a:rPr lang="en-US" altLang="ja-JP" sz="2400" dirty="0" smtClean="0">
                <a:latin typeface="Calibri" pitchFamily="34" charset="0"/>
              </a:rPr>
              <a:t>RAN1 88b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Spokane, USA, 3</a:t>
            </a:r>
            <a:r>
              <a:rPr lang="en-US" altLang="ko-KR" sz="2400" baseline="30000" dirty="0" smtClean="0">
                <a:latin typeface="Calibri" pitchFamily="34" charset="0"/>
              </a:rPr>
              <a:t>rd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7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April 2017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8.1.3.3.1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Background 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928670"/>
            <a:ext cx="81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 smtClean="0"/>
              <a:t> 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2153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sv-SE" sz="1600" b="1" u="sng" dirty="0" smtClean="0"/>
              <a:t>Following has been agreed for the control monitoring and data channel</a:t>
            </a:r>
          </a:p>
          <a:p>
            <a:pPr hangingPunct="0"/>
            <a:endParaRPr lang="sv-SE" sz="1600" b="1" u="sng" dirty="0" smtClean="0"/>
          </a:p>
          <a:p>
            <a:pPr lvl="0" hangingPunct="0">
              <a:buFont typeface="Arial" pitchFamily="34" charset="0"/>
              <a:buChar char="•"/>
            </a:pPr>
            <a:r>
              <a:rPr lang="en-US" sz="1600" dirty="0" smtClean="0"/>
              <a:t>UE can be configured to </a:t>
            </a:r>
            <a:r>
              <a:rPr lang="ja-JP" altLang="sv-SE" sz="1600" smtClean="0"/>
              <a:t>“</a:t>
            </a:r>
            <a:r>
              <a:rPr lang="en-US" sz="1600" dirty="0" smtClean="0"/>
              <a:t>monitor DL control channel</a:t>
            </a:r>
            <a:r>
              <a:rPr lang="ja-JP" altLang="sv-SE" sz="1600" smtClean="0"/>
              <a:t>”</a:t>
            </a:r>
            <a:r>
              <a:rPr lang="en-US" sz="1600" dirty="0" smtClean="0"/>
              <a:t> in terms of slot or OFDM symbol with respect to the numerology of the DL control channel</a:t>
            </a:r>
          </a:p>
          <a:p>
            <a:pPr lvl="0" hangingPunct="0">
              <a:buFont typeface="Arial" pitchFamily="34" charset="0"/>
              <a:buChar char="•"/>
            </a:pPr>
            <a:r>
              <a:rPr lang="en-US" sz="1600" dirty="0" smtClean="0"/>
              <a:t>Data channel (PDSCH, PUSCH) duration and starting position</a:t>
            </a:r>
            <a:endParaRPr lang="sv-SE" sz="1600" dirty="0" smtClean="0"/>
          </a:p>
          <a:p>
            <a:pPr lvl="1"/>
            <a:r>
              <a:rPr lang="en-US" sz="1600" dirty="0" smtClean="0"/>
              <a:t>Specification supports data channel having minimum duration of 1 OFDM symbol of the data and starting at any OFDM symbol to below-6GHz, in addition to above-6GHz</a:t>
            </a:r>
            <a:endParaRPr lang="sv-SE" sz="1600" dirty="0" smtClean="0"/>
          </a:p>
          <a:p>
            <a:pPr lvl="0" hangingPunct="0"/>
            <a:endParaRPr lang="sv-SE" sz="1600" dirty="0" smtClean="0"/>
          </a:p>
          <a:p>
            <a:pPr hangingPunct="0"/>
            <a:endParaRPr lang="sv-SE" sz="1600" b="1" u="sng" dirty="0" smtClean="0"/>
          </a:p>
          <a:p>
            <a:pPr hangingPunct="0"/>
            <a:endParaRPr lang="en-US" altLang="ja-JP" sz="1600" dirty="0" smtClean="0"/>
          </a:p>
          <a:p>
            <a:pPr hangingPunct="0">
              <a:buFont typeface="Arial" pitchFamily="34" charset="0"/>
              <a:buChar char="•"/>
            </a:pPr>
            <a:endParaRPr lang="sv-SE" sz="1600" dirty="0" smtClean="0"/>
          </a:p>
          <a:p>
            <a:pPr hangingPunct="0">
              <a:buFont typeface="Arial" pitchFamily="34" charset="0"/>
              <a:buChar char="•"/>
            </a:pPr>
            <a:endParaRPr lang="en-US" sz="1600" dirty="0" smtClean="0"/>
          </a:p>
          <a:p>
            <a:pPr lvl="1" hangingPunct="0">
              <a:buFont typeface="Arial" pitchFamily="34" charset="0"/>
              <a:buChar char="•"/>
            </a:pPr>
            <a:endParaRPr lang="en-GB" sz="1600" i="1" dirty="0" smtClean="0"/>
          </a:p>
          <a:p>
            <a:pPr hangingPunct="0"/>
            <a:endParaRPr lang="sv-SE" sz="1600" i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Proposal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928670"/>
            <a:ext cx="81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 smtClean="0"/>
              <a:t> 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buFont typeface="Arial" pitchFamily="34" charset="0"/>
              <a:buChar char="•"/>
            </a:pPr>
            <a:r>
              <a:rPr lang="en-US" sz="1600" dirty="0" smtClean="0"/>
              <a:t>Proposal: </a:t>
            </a:r>
            <a:r>
              <a:rPr lang="en-US" sz="1600" dirty="0" smtClean="0"/>
              <a:t>The duration </a:t>
            </a:r>
            <a:r>
              <a:rPr lang="en-US" sz="1600" dirty="0" smtClean="0">
                <a:solidFill>
                  <a:srgbClr val="FF0000"/>
                </a:solidFill>
              </a:rPr>
              <a:t>in number of symbols </a:t>
            </a:r>
            <a:r>
              <a:rPr lang="en-US" sz="1600" dirty="0" smtClean="0"/>
              <a:t>of the transmission on the data </a:t>
            </a:r>
            <a:r>
              <a:rPr lang="en-US" sz="1600" dirty="0" smtClean="0"/>
              <a:t>channel </a:t>
            </a:r>
            <a:r>
              <a:rPr lang="en-US" sz="1600" dirty="0" smtClean="0"/>
              <a:t>can </a:t>
            </a:r>
            <a:r>
              <a:rPr lang="en-US" sz="1600" dirty="0" smtClean="0"/>
              <a:t>be dynamically indicated in the PDCCH scheduling the data </a:t>
            </a:r>
            <a:r>
              <a:rPr lang="en-US" sz="1600" dirty="0" smtClean="0"/>
              <a:t>transmission</a:t>
            </a:r>
          </a:p>
          <a:p>
            <a:pPr lvl="1" hangingPunct="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FFS: Set of supported lengths</a:t>
            </a:r>
          </a:p>
          <a:p>
            <a:pPr lvl="1" hangingPunct="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FFS: aggregated slots</a:t>
            </a:r>
          </a:p>
          <a:p>
            <a:pPr lvl="2" hangingPunct="0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Note: In case of aggregated slots, the duration could be counted in number of slots 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16443</TotalTime>
  <Words>198</Words>
  <Application>Microsoft Office PowerPoint</Application>
  <PresentationFormat>On-screen Show (4:3)</PresentationFormat>
  <Paragraphs>35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271</cp:revision>
  <dcterms:created xsi:type="dcterms:W3CDTF">2016-11-08T17:24:44Z</dcterms:created>
  <dcterms:modified xsi:type="dcterms:W3CDTF">2017-04-06T18:12:21Z</dcterms:modified>
</cp:coreProperties>
</file>