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85" d="100"/>
          <a:sy n="85" d="100"/>
        </p:scale>
        <p:origin x="-99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</a:t>
            </a:r>
            <a:r>
              <a:rPr lang="en-US" sz="4800" dirty="0" smtClean="0"/>
              <a:t>UL Spectral Efficiency Evaluation Assumptions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Sierra Wireless, </a:t>
            </a:r>
            <a:r>
              <a:rPr lang="en-US" sz="3200" dirty="0"/>
              <a:t>…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R1-1706529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1165545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</a:t>
            </a:r>
            <a:r>
              <a:rPr lang="en-GB" sz="1800" dirty="0" smtClean="0"/>
              <a:t>UL Spectral efficiency </a:t>
            </a:r>
            <a:r>
              <a:rPr lang="en-GB" sz="1800" dirty="0"/>
              <a:t>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GB" altLang="zh-CN" sz="1400" dirty="0" smtClean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 smtClean="0"/>
          </a:p>
          <a:p>
            <a:pPr lvl="2"/>
            <a:endParaRPr lang="en-GB" altLang="zh-CN" sz="1400" dirty="0"/>
          </a:p>
          <a:p>
            <a:pPr lvl="3"/>
            <a:r>
              <a:rPr lang="en-GB" altLang="zh-CN" sz="1200" dirty="0" smtClean="0"/>
              <a:t>Other metrics are not precluded </a:t>
            </a:r>
            <a:endParaRPr lang="en-US" altLang="zh-CN" sz="1200" dirty="0"/>
          </a:p>
          <a:p>
            <a:pPr lvl="2"/>
            <a:endParaRPr lang="en-GB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41294"/>
              </p:ext>
            </p:extLst>
          </p:nvPr>
        </p:nvGraphicFramePr>
        <p:xfrm>
          <a:off x="2138465" y="1679662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UL</a:t>
                      </a:r>
                      <a:r>
                        <a:rPr lang="en-US" altLang="zh-CN" sz="110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S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pectral Efficiency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</a:t>
                      </a:r>
                      <a:r>
                        <a:rPr lang="en-US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improvement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computational complexity </a:t>
                      </a:r>
                      <a:b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</a:b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compared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to Rel-13 Cat M1)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Power Consumption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improvement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84892933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668716"/>
              </p:ext>
            </p:extLst>
          </p:nvPr>
        </p:nvGraphicFramePr>
        <p:xfrm>
          <a:off x="2096448" y="3253324"/>
          <a:ext cx="7999103" cy="234696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</a:t>
                      </a:r>
                      <a:r>
                        <a:rPr lang="en-US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RX 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R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PA power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23 dBm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error 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(uniformly distributed)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Hopping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None, 16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TBS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504 bits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estimation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Realistic – amount</a:t>
                      </a:r>
                      <a:r>
                        <a:rPr lang="en-US" altLang="zh-CN" sz="1100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of cross SF estimation should be declared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159</Words>
  <Application>Microsoft Office PowerPoint</Application>
  <PresentationFormat>Custom</PresentationFormat>
  <Paragraphs>51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UL Spectral Efficiency Evaluation Assumptions</vt:lpstr>
      <vt:lpstr>Proposal</vt:lpstr>
    </vt:vector>
  </TitlesOfParts>
  <Company>Huawei Technologies Co.,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Sierra</cp:lastModifiedBy>
  <cp:revision>145</cp:revision>
  <dcterms:created xsi:type="dcterms:W3CDTF">2016-03-23T22:01:47Z</dcterms:created>
  <dcterms:modified xsi:type="dcterms:W3CDTF">2017-04-05T18:23:26Z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