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4" d="100"/>
          <a:sy n="124" d="100"/>
        </p:scale>
        <p:origin x="122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NR-PDCCH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Panasonic, Samsung, Intel, </a:t>
            </a:r>
          </a:p>
          <a:p>
            <a:r>
              <a:rPr lang="en-US" dirty="0" smtClean="0"/>
              <a:t>NTT </a:t>
            </a:r>
            <a:r>
              <a:rPr lang="en-US" dirty="0" smtClean="0"/>
              <a:t>DOCOMO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725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RAN1#88bis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USA, 3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rd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– 7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April </a:t>
            </a:r>
            <a:r>
              <a:rPr kumimoji="1" lang="en-US" altLang="zh-CN" sz="2000" dirty="0">
                <a:solidFill>
                  <a:prstClr val="black"/>
                </a:solidFill>
              </a:rPr>
              <a:t>2017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8.1.3.1.2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smtClean="0">
                <a:solidFill>
                  <a:prstClr val="black"/>
                </a:solidFill>
                <a:ea typeface="Gulim" pitchFamily="34" charset="-127"/>
              </a:rPr>
              <a:t>706468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/>
              <a:t>Consider following:</a:t>
            </a:r>
          </a:p>
          <a:p>
            <a:pPr lvl="1"/>
            <a:r>
              <a:rPr lang="en-US" altLang="ko-KR" sz="2000" dirty="0" smtClean="0"/>
              <a:t>Option 1:</a:t>
            </a:r>
          </a:p>
          <a:p>
            <a:pPr lvl="2"/>
            <a:r>
              <a:rPr lang="en-US" altLang="ko-KR" sz="1600" dirty="0" smtClean="0"/>
              <a:t>CCE </a:t>
            </a:r>
            <a:r>
              <a:rPr lang="en-US" altLang="ko-KR" sz="1600" dirty="0"/>
              <a:t>size is 4. </a:t>
            </a:r>
            <a:endParaRPr lang="en-US" altLang="ko-KR" sz="1600" dirty="0" smtClean="0"/>
          </a:p>
          <a:p>
            <a:pPr lvl="2"/>
            <a:r>
              <a:rPr lang="en-US" altLang="ko-KR" sz="1600" dirty="0" smtClean="0"/>
              <a:t>CCE aggregation size can be not power of 2.</a:t>
            </a:r>
          </a:p>
          <a:p>
            <a:pPr lvl="3"/>
            <a:r>
              <a:rPr lang="en-US" altLang="ko-KR" sz="1200" dirty="0" smtClean="0"/>
              <a:t>Example  1, 2,3, 4, 6 8, 12, 16, 24, 32, </a:t>
            </a:r>
          </a:p>
          <a:p>
            <a:pPr lvl="2"/>
            <a:r>
              <a:rPr lang="en-US" altLang="ko-KR" sz="1600" dirty="0" smtClean="0"/>
              <a:t>REG </a:t>
            </a:r>
            <a:r>
              <a:rPr lang="en-US" altLang="ko-KR" sz="1600" dirty="0"/>
              <a:t>bundling size is </a:t>
            </a:r>
            <a:r>
              <a:rPr lang="en-US" altLang="ko-KR" sz="1600" dirty="0" smtClean="0"/>
              <a:t>power of 2.</a:t>
            </a:r>
            <a:endParaRPr lang="en-US" altLang="ko-KR" sz="1600" dirty="0"/>
          </a:p>
          <a:p>
            <a:pPr lvl="2"/>
            <a:r>
              <a:rPr lang="en-US" altLang="ko-KR" sz="1600" dirty="0" smtClean="0"/>
              <a:t>RBG size is power of 2</a:t>
            </a:r>
          </a:p>
          <a:p>
            <a:pPr lvl="3"/>
            <a:r>
              <a:rPr lang="en-US" altLang="ko-KR" sz="1200" dirty="0" smtClean="0"/>
              <a:t>RBG size: PDSCH resource allocation bit-map granularity </a:t>
            </a:r>
          </a:p>
          <a:p>
            <a:pPr lvl="2"/>
            <a:r>
              <a:rPr lang="en-US" altLang="ko-KR" sz="1600" dirty="0" smtClean="0"/>
              <a:t>CORESET </a:t>
            </a:r>
            <a:r>
              <a:rPr lang="en-US" altLang="ko-KR" sz="1600" dirty="0"/>
              <a:t>symbol length is power of 2</a:t>
            </a:r>
            <a:r>
              <a:rPr lang="en-US" altLang="ko-KR" sz="1600" dirty="0" smtClean="0"/>
              <a:t>.</a:t>
            </a:r>
          </a:p>
          <a:p>
            <a:pPr marL="914400" lvl="2" indent="0">
              <a:buNone/>
            </a:pPr>
            <a:endParaRPr lang="en-US" altLang="ko-KR" sz="1600" dirty="0"/>
          </a:p>
          <a:p>
            <a:pPr lvl="1"/>
            <a:r>
              <a:rPr lang="en-US" altLang="ko-KR" sz="2000" dirty="0"/>
              <a:t>Option </a:t>
            </a:r>
            <a:r>
              <a:rPr lang="en-US" altLang="ko-KR" sz="2000" dirty="0" smtClean="0"/>
              <a:t>2:</a:t>
            </a:r>
            <a:endParaRPr lang="en-US" altLang="ko-KR" sz="2000" dirty="0"/>
          </a:p>
          <a:p>
            <a:pPr lvl="2"/>
            <a:r>
              <a:rPr lang="en-US" altLang="ko-KR" sz="1600" dirty="0"/>
              <a:t>CCE size is </a:t>
            </a:r>
            <a:r>
              <a:rPr lang="en-US" altLang="ko-KR" sz="1600" dirty="0" smtClean="0"/>
              <a:t>6. </a:t>
            </a:r>
            <a:endParaRPr lang="en-US" altLang="ko-KR" sz="1600" dirty="0"/>
          </a:p>
          <a:p>
            <a:pPr lvl="2"/>
            <a:r>
              <a:rPr lang="en-US" altLang="ko-KR" sz="1600" dirty="0"/>
              <a:t>CCE aggregation </a:t>
            </a:r>
            <a:r>
              <a:rPr lang="en-US" altLang="ko-KR" sz="1600" dirty="0" smtClean="0"/>
              <a:t>is power </a:t>
            </a:r>
            <a:r>
              <a:rPr lang="en-US" altLang="ko-KR" sz="1600" dirty="0"/>
              <a:t>of 2.</a:t>
            </a:r>
          </a:p>
          <a:p>
            <a:pPr lvl="2"/>
            <a:r>
              <a:rPr lang="en-US" altLang="ko-KR" sz="1600" dirty="0" smtClean="0"/>
              <a:t>REG </a:t>
            </a:r>
            <a:r>
              <a:rPr lang="en-US" altLang="ko-KR" sz="1600" dirty="0"/>
              <a:t>bundling </a:t>
            </a:r>
            <a:r>
              <a:rPr lang="en-US" altLang="ko-KR" sz="1600" dirty="0" smtClean="0"/>
              <a:t>size</a:t>
            </a:r>
          </a:p>
          <a:p>
            <a:pPr lvl="3"/>
            <a:r>
              <a:rPr lang="en-US" altLang="ko-KR" sz="1200" dirty="0"/>
              <a:t>P</a:t>
            </a:r>
            <a:r>
              <a:rPr lang="en-US" altLang="ko-KR" sz="1200" dirty="0" smtClean="0"/>
              <a:t>ower of 2 when CORSET length is 1 or multiple of 3</a:t>
            </a:r>
          </a:p>
          <a:p>
            <a:pPr lvl="3"/>
            <a:r>
              <a:rPr lang="en-US" altLang="ko-KR" sz="1200" dirty="0" smtClean="0"/>
              <a:t>Multiple of 3 when CORSET </a:t>
            </a:r>
            <a:r>
              <a:rPr lang="en-US" altLang="ko-KR" sz="1200" dirty="0"/>
              <a:t>length is 1 or multiple of </a:t>
            </a:r>
            <a:r>
              <a:rPr lang="en-US" altLang="ko-KR" sz="1200" dirty="0" smtClean="0"/>
              <a:t>2</a:t>
            </a:r>
            <a:endParaRPr lang="en-US" altLang="ko-KR" sz="1600" dirty="0"/>
          </a:p>
          <a:p>
            <a:pPr lvl="2"/>
            <a:r>
              <a:rPr lang="en-US" altLang="ko-KR" sz="1600" dirty="0"/>
              <a:t>RBG size </a:t>
            </a:r>
            <a:r>
              <a:rPr lang="en-US" altLang="ko-KR" sz="1600" dirty="0" smtClean="0"/>
              <a:t>is</a:t>
            </a:r>
          </a:p>
          <a:p>
            <a:pPr lvl="3"/>
            <a:r>
              <a:rPr lang="en-US" altLang="ko-KR" sz="1200" dirty="0"/>
              <a:t>Power of 2 when CORSET length is 1 or multiple of 3</a:t>
            </a:r>
          </a:p>
          <a:p>
            <a:pPr lvl="3"/>
            <a:r>
              <a:rPr lang="en-US" altLang="ko-KR" sz="1200" dirty="0"/>
              <a:t>Multiple of 3 when CORSET length is 1 or multiple of </a:t>
            </a:r>
            <a:r>
              <a:rPr lang="en-US" altLang="ko-KR" sz="1200" dirty="0" smtClean="0"/>
              <a:t>2</a:t>
            </a:r>
            <a:endParaRPr lang="en-US" altLang="ko-KR" sz="1200" dirty="0"/>
          </a:p>
          <a:p>
            <a:pPr lvl="2"/>
            <a:r>
              <a:rPr lang="en-US" altLang="ko-KR" sz="1600" dirty="0"/>
              <a:t>CORESET symbol </a:t>
            </a:r>
            <a:r>
              <a:rPr lang="en-US" altLang="ko-KR" sz="1600" dirty="0" smtClean="0"/>
              <a:t>length</a:t>
            </a:r>
          </a:p>
          <a:p>
            <a:pPr lvl="3"/>
            <a:r>
              <a:rPr lang="en-US" altLang="ko-KR" sz="1200" dirty="0" smtClean="0"/>
              <a:t>Candidate is 1, 2, 3, 6, 12</a:t>
            </a:r>
          </a:p>
          <a:p>
            <a:pPr lvl="3"/>
            <a:endParaRPr lang="en-US" altLang="ko-KR" sz="1200" dirty="0"/>
          </a:p>
          <a:p>
            <a:pPr marL="0" indent="0">
              <a:buNone/>
            </a:pPr>
            <a:endParaRPr lang="en-US" altLang="ko-KR" sz="2400" dirty="0" smtClean="0"/>
          </a:p>
          <a:p>
            <a:pPr marL="0" indent="0">
              <a:buNone/>
            </a:pPr>
            <a:endParaRPr lang="en-US" altLang="ko-KR" sz="2400" dirty="0" smtClean="0"/>
          </a:p>
          <a:p>
            <a:endParaRPr lang="en-US" altLang="ko-KR" sz="2400" dirty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89177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807</TotalTime>
  <Words>185</Words>
  <Application>Microsoft Office PowerPoint</Application>
  <PresentationFormat>画面に合わせる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Gulim</vt:lpstr>
      <vt:lpstr>맑은 고딕</vt:lpstr>
      <vt:lpstr>ＭＳ Ｐゴシック</vt:lpstr>
      <vt:lpstr>宋体</vt:lpstr>
      <vt:lpstr>Arial</vt:lpstr>
      <vt:lpstr>Calibri</vt:lpstr>
      <vt:lpstr>Office Theme</vt:lpstr>
      <vt:lpstr>WF on NR-PDCCH structure</vt:lpstr>
      <vt:lpstr>Proposals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hidetoshi suzuki 19</cp:lastModifiedBy>
  <cp:revision>61</cp:revision>
  <dcterms:created xsi:type="dcterms:W3CDTF">2016-11-10T10:16:49Z</dcterms:created>
  <dcterms:modified xsi:type="dcterms:W3CDTF">2017-04-04T23:48:43Z</dcterms:modified>
</cp:coreProperties>
</file>