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4/6/2017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DL transmission scheme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Samsung, Intel, LG Electronics, </a:t>
            </a:r>
            <a:r>
              <a:rPr lang="en-US" dirty="0" err="1" smtClean="0"/>
              <a:t>Xinwei</a:t>
            </a:r>
            <a:r>
              <a:rPr lang="en-US" dirty="0" smtClean="0"/>
              <a:t>, CHTTL, BT, ZTE, ZTE Microelectronics, KDDI, Nokia, </a:t>
            </a:r>
            <a:r>
              <a:rPr lang="en-US" dirty="0"/>
              <a:t>Alcatel-Lucent Shanghai Bell, </a:t>
            </a:r>
            <a:r>
              <a:rPr lang="en-US" dirty="0" smtClean="0"/>
              <a:t>AT&amp;T, Fujitsu, </a:t>
            </a:r>
            <a:r>
              <a:rPr lang="en-US" dirty="0" smtClean="0"/>
              <a:t>Panasonic 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6725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RAN1#88bis</a:t>
            </a:r>
          </a:p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Spokane, USA, 3</a:t>
            </a:r>
            <a:r>
              <a:rPr kumimoji="1" lang="en-US" altLang="zh-CN" sz="2000" baseline="30000" dirty="0">
                <a:solidFill>
                  <a:prstClr val="black"/>
                </a:solidFill>
              </a:rPr>
              <a:t>rd</a:t>
            </a:r>
            <a:r>
              <a:rPr kumimoji="1" lang="en-US" altLang="zh-CN" sz="2000" dirty="0">
                <a:solidFill>
                  <a:prstClr val="black"/>
                </a:solidFill>
              </a:rPr>
              <a:t> – 7</a:t>
            </a:r>
            <a:r>
              <a:rPr kumimoji="1" lang="en-US" altLang="zh-CN" sz="2000" baseline="30000" dirty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>
                <a:solidFill>
                  <a:prstClr val="black"/>
                </a:solidFill>
              </a:rPr>
              <a:t> April 2017</a:t>
            </a:r>
          </a:p>
          <a:p>
            <a:pPr eaLnBrk="1" latinLnBrk="0" hangingPunct="1"/>
            <a:r>
              <a:rPr kumimoji="1" lang="en-US" altLang="ja-JP" sz="2000" dirty="0">
                <a:solidFill>
                  <a:prstClr val="black"/>
                </a:solidFill>
              </a:rPr>
              <a:t>Agenda 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8.1.2.1.2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399083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706433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Agreements at NR Ad-Hoc </a:t>
            </a:r>
          </a:p>
          <a:p>
            <a:pPr marL="0" indent="0">
              <a:spcAft>
                <a:spcPts val="0"/>
              </a:spcAft>
              <a:buNone/>
            </a:pPr>
            <a:endParaRPr lang="en-GB" altLang="ko-KR" sz="1400" b="1" u="sng" dirty="0" smtClean="0">
              <a:highlight>
                <a:srgbClr val="00FF00"/>
              </a:highlight>
              <a:latin typeface="Times"/>
              <a:ea typeface="MS Mincho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ko-KR" sz="1400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</a:t>
            </a:r>
            <a:r>
              <a:rPr lang="en-GB" altLang="ko-KR" sz="1400" b="1" u="sng" dirty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: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For Transmission scheme 2, down selection(s) on DMRS based transmission schemes will be done in RAN1#88 at least for rank 1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"/>
                <a:ea typeface="MS Mincho"/>
                <a:cs typeface="Times New Roman"/>
              </a:rPr>
              <a:t>For rank 1,</a:t>
            </a:r>
            <a:endParaRPr lang="ko-KR" altLang="ko-KR" sz="12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 err="1">
                <a:latin typeface="Times"/>
                <a:ea typeface="MS Mincho"/>
                <a:cs typeface="Times New Roman"/>
              </a:rPr>
              <a:t>Precoder</a:t>
            </a:r>
            <a:r>
              <a:rPr lang="en-US" altLang="ko-KR" sz="1100" dirty="0">
                <a:latin typeface="Times"/>
                <a:ea typeface="MS Mincho"/>
                <a:cs typeface="Times New Roman"/>
              </a:rPr>
              <a:t> cycling with transparent DMRS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 err="1">
                <a:latin typeface="Times"/>
                <a:ea typeface="MS Mincho"/>
                <a:cs typeface="Times New Roman"/>
              </a:rPr>
              <a:t>Precoder</a:t>
            </a:r>
            <a:r>
              <a:rPr lang="en-US" altLang="ko-KR" sz="1100" dirty="0">
                <a:latin typeface="Times"/>
                <a:ea typeface="MS Mincho"/>
                <a:cs typeface="Times New Roman"/>
              </a:rPr>
              <a:t> cycling with non-transparent DMRS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>
                <a:latin typeface="Times"/>
                <a:ea typeface="MS Mincho"/>
                <a:cs typeface="Times New Roman"/>
              </a:rPr>
              <a:t>Small-delay CDD with transparent DMRS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>
                <a:latin typeface="Times"/>
                <a:ea typeface="MS Mincho"/>
                <a:cs typeface="Times New Roman"/>
              </a:rPr>
              <a:t>DMRS based SFBC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"/>
                <a:ea typeface="MS Mincho"/>
                <a:cs typeface="Times New Roman"/>
              </a:rPr>
              <a:t>For rank&gt;1, </a:t>
            </a:r>
            <a:endParaRPr lang="ko-KR" altLang="ko-KR" sz="12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 err="1">
                <a:latin typeface="Times"/>
                <a:ea typeface="MS Mincho"/>
                <a:cs typeface="Times New Roman"/>
              </a:rPr>
              <a:t>Precoder</a:t>
            </a:r>
            <a:r>
              <a:rPr lang="en-US" altLang="ko-KR" sz="1100" dirty="0">
                <a:latin typeface="Times"/>
                <a:ea typeface="MS Mincho"/>
                <a:cs typeface="Times New Roman"/>
              </a:rPr>
              <a:t> cycling with transparent DMRS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 err="1">
                <a:latin typeface="Times"/>
                <a:ea typeface="MS Mincho"/>
                <a:cs typeface="Times New Roman"/>
              </a:rPr>
              <a:t>Precoder</a:t>
            </a:r>
            <a:r>
              <a:rPr lang="en-US" altLang="ko-KR" sz="1100" dirty="0">
                <a:latin typeface="Times"/>
                <a:ea typeface="MS Mincho"/>
                <a:cs typeface="Times New Roman"/>
              </a:rPr>
              <a:t> cycling with non-transparent DMRS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>
                <a:latin typeface="Times"/>
                <a:ea typeface="MS Mincho"/>
                <a:cs typeface="Times New Roman"/>
              </a:rPr>
              <a:t>Layer shifting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 err="1">
                <a:latin typeface="Times"/>
                <a:ea typeface="MS Mincho"/>
                <a:cs typeface="Times New Roman"/>
              </a:rPr>
              <a:t>Precoder</a:t>
            </a:r>
            <a:r>
              <a:rPr lang="en-US" altLang="ko-KR" sz="1100" dirty="0">
                <a:latin typeface="Times"/>
                <a:ea typeface="MS Mincho"/>
                <a:cs typeface="Times New Roman"/>
              </a:rPr>
              <a:t> cycling with transparent DMRS and layer shifting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>
                <a:latin typeface="Times"/>
                <a:ea typeface="MS Mincho"/>
                <a:cs typeface="Times New Roman"/>
              </a:rPr>
              <a:t>Small-delay CDD with transparent DMRS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>
                <a:latin typeface="Times"/>
                <a:ea typeface="MS Mincho"/>
                <a:cs typeface="Times New Roman"/>
              </a:rPr>
              <a:t>Large-delay CDD with non-transparent DMRS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marL="457200" lvl="1" indent="0">
              <a:buNone/>
            </a:pPr>
            <a:endParaRPr lang="en-US" altLang="ko-KR" sz="1050" dirty="0" smtClean="0"/>
          </a:p>
        </p:txBody>
      </p:sp>
    </p:spTree>
    <p:extLst>
      <p:ext uri="{BB962C8B-B14F-4D97-AF65-F5344CB8AC3E}">
        <p14:creationId xmlns:p14="http://schemas.microsoft.com/office/powerpoint/2010/main" val="143693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NR supports transmission scheme 2 with equal or greater than 1 PRB where number of DMRS ports are same as number of data layers</a:t>
            </a:r>
          </a:p>
          <a:p>
            <a:pPr lvl="1"/>
            <a:r>
              <a:rPr lang="en-US" altLang="ko-KR" sz="2000" dirty="0" smtClean="0"/>
              <a:t>FFS: spec impact for CSI calculation</a:t>
            </a:r>
          </a:p>
          <a:p>
            <a:r>
              <a:rPr lang="en-US" altLang="ko-KR" sz="2400" dirty="0" smtClean="0"/>
              <a:t>NR supports transmission scheme 2 with </a:t>
            </a:r>
            <a:r>
              <a:rPr lang="en-US" altLang="ko-KR" sz="2400" dirty="0" err="1" smtClean="0"/>
              <a:t>precoder</a:t>
            </a:r>
            <a:r>
              <a:rPr lang="en-US" altLang="ko-KR" sz="2400" dirty="0" smtClean="0"/>
              <a:t> cycling with smaller than 1 PRB and/or 1 slot</a:t>
            </a:r>
          </a:p>
          <a:p>
            <a:pPr lvl="1"/>
            <a:r>
              <a:rPr lang="en-US" altLang="ko-KR" sz="2000" dirty="0"/>
              <a:t>DMRS and data </a:t>
            </a:r>
            <a:r>
              <a:rPr lang="en-US" altLang="ko-KR" sz="2000" dirty="0" smtClean="0"/>
              <a:t>REG are </a:t>
            </a:r>
            <a:r>
              <a:rPr lang="en-US" altLang="ko-KR" sz="2000" dirty="0" err="1" smtClean="0"/>
              <a:t>precoded</a:t>
            </a:r>
            <a:r>
              <a:rPr lang="en-US" altLang="ko-KR" sz="2000" dirty="0" smtClean="0"/>
              <a:t> identically</a:t>
            </a:r>
            <a:endParaRPr lang="en-US" altLang="ko-KR" sz="1600" dirty="0" smtClean="0"/>
          </a:p>
          <a:p>
            <a:r>
              <a:rPr lang="en-US" altLang="ko-KR" sz="2400" dirty="0"/>
              <a:t>FFS on signaling details</a:t>
            </a:r>
          </a:p>
          <a:p>
            <a:pPr lvl="1"/>
            <a:endParaRPr lang="en-US" altLang="ko-KR" sz="1600" dirty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endParaRPr lang="en-US" altLang="ko-KR" sz="2600" dirty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82109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393</TotalTime>
  <Words>202</Words>
  <Application>Microsoft Office PowerPoint</Application>
  <PresentationFormat>화면 슬라이드 쇼(4:3)</PresentationFormat>
  <Paragraphs>32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DL transmission scheme 2</vt:lpstr>
      <vt:lpstr>Background</vt:lpstr>
      <vt:lpstr>Proposals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Windows 사용자</cp:lastModifiedBy>
  <cp:revision>36</cp:revision>
  <dcterms:created xsi:type="dcterms:W3CDTF">2016-11-10T10:16:49Z</dcterms:created>
  <dcterms:modified xsi:type="dcterms:W3CDTF">2017-04-06T00:18:36Z</dcterms:modified>
</cp:coreProperties>
</file>