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7" r:id="rId7"/>
    <p:sldId id="259" r:id="rId8"/>
    <p:sldId id="25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78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15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97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31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49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536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01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5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88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002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7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AE825-3BE8-4AE2-9D87-D6F4715CDAF2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229F9-8595-4C71-8515-D7B6CE2A5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90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sz="5400" dirty="0"/>
              <a:t>WF on </a:t>
            </a:r>
            <a:r>
              <a:rPr lang="en-US" sz="5400" dirty="0" err="1"/>
              <a:t>downselected</a:t>
            </a:r>
            <a:r>
              <a:rPr lang="en-US" sz="5400" dirty="0"/>
              <a:t> low payload 2os </a:t>
            </a:r>
            <a:r>
              <a:rPr lang="en-US" sz="5400" dirty="0" err="1"/>
              <a:t>sPUCCH</a:t>
            </a:r>
            <a:r>
              <a:rPr lang="en-US" sz="5400" dirty="0"/>
              <a:t> formats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>
            <a:normAutofit/>
          </a:bodyPr>
          <a:lstStyle/>
          <a:p>
            <a:r>
              <a:rPr lang="en-US" sz="2000" dirty="0"/>
              <a:t>Ericsson, KT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R1-1706337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7.2.1.2.3.1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128224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RAN1#88 Agreements:</a:t>
            </a:r>
          </a:p>
          <a:p>
            <a:r>
              <a:rPr lang="en-US" dirty="0"/>
              <a:t> For up to 2-bit ACK/NACK and SR (if any), the 2-symbol sPUCCH format is down-selected between</a:t>
            </a:r>
          </a:p>
          <a:p>
            <a:pPr lvl="1"/>
            <a:r>
              <a:rPr lang="en-US" dirty="0"/>
              <a:t>Option 1: sequence based</a:t>
            </a:r>
          </a:p>
          <a:p>
            <a:pPr lvl="2"/>
            <a:r>
              <a:rPr lang="en-US" dirty="0"/>
              <a:t>Option 1a: ACK/NACK are indicated by different combinations of cyclic shifts on symbols, with the cyclic shifts on all symbols in each combination are NOT all the same.</a:t>
            </a:r>
          </a:p>
          <a:p>
            <a:pPr lvl="2"/>
            <a:r>
              <a:rPr lang="en-US" dirty="0"/>
              <a:t>Option 1b: ACK/NACK are indicated by different cyclic shifts, with the same cyclic shift on all symbols.</a:t>
            </a:r>
          </a:p>
          <a:p>
            <a:pPr lvl="1"/>
            <a:r>
              <a:rPr lang="en-US" dirty="0"/>
              <a:t>Option 2: DMRS based</a:t>
            </a:r>
          </a:p>
          <a:p>
            <a:pPr lvl="2"/>
            <a:r>
              <a:rPr lang="en-US" dirty="0"/>
              <a:t>Option 2a:  TDM of 1 DMRS symbol and 1 or 2 data symbols</a:t>
            </a:r>
          </a:p>
          <a:p>
            <a:pPr lvl="2"/>
            <a:r>
              <a:rPr lang="en-US" dirty="0"/>
              <a:t>Option 2b: DMRS sequence and data sequence are transmitted on the same symbol with different cyclic shifts.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014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2os, sPUCCH, format 1: Down-select the sPUCCH format between the following two alternatives:</a:t>
            </a:r>
          </a:p>
          <a:p>
            <a:pPr lvl="1"/>
            <a:r>
              <a:rPr lang="en-US" dirty="0"/>
              <a:t>Alternative 1: Ran1#88 option 1a or 1b  </a:t>
            </a:r>
          </a:p>
          <a:p>
            <a:pPr lvl="2"/>
            <a:r>
              <a:rPr lang="en-US" dirty="0"/>
              <a:t>Option 1a: ACK/NACK are indicated by different combinations of cyclic shifts on symbols, with the cyclic shifts on all symbols in each combination are NOT all the same.</a:t>
            </a:r>
          </a:p>
          <a:p>
            <a:pPr lvl="2"/>
            <a:r>
              <a:rPr lang="en-US" dirty="0"/>
              <a:t>Option 1b: ACK/NACK are indicated by different cyclic shifts, with the same cyclic shift on all symbols.</a:t>
            </a:r>
          </a:p>
          <a:p>
            <a:pPr lvl="1"/>
            <a:r>
              <a:rPr lang="en-US" dirty="0"/>
              <a:t> Alternative 2: Ran1#88 option 2a </a:t>
            </a:r>
          </a:p>
          <a:p>
            <a:pPr lvl="2"/>
            <a:r>
              <a:rPr lang="en-US" dirty="0"/>
              <a:t>TDM of 1 DMRS symbol and 1 or 2 data symbols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64068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5NUHHDQN7SK2-1-115625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https://ericoll.internal.ericsson.com/sites/STAR/_layouts/DocIdRedir.aspx?ID=5NUHHDQN7SK2-1-115625</Url>
      <Description>5NUHHDQN7SK2-1-115625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061920-D2E7-4DB4-BD44-EF0BCBBE98E3}">
  <ds:schemaRefs>
    <ds:schemaRef ds:uri="http://purl.org/dc/terms/"/>
    <ds:schemaRef ds:uri="http://www.w3.org/XML/1998/namespace"/>
    <ds:schemaRef ds:uri="http://purl.org/dc/dcmitype/"/>
    <ds:schemaRef ds:uri="7789c8df-cd92-43c1-8a83-195dbc0f0a0a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08b2df90-05d3-4030-90d4-c9feeb4a1cd9"/>
    <ds:schemaRef ds:uri="http://schemas.openxmlformats.org/package/2006/metadata/core-properties"/>
    <ds:schemaRef ds:uri="http://schemas.microsoft.com/sharepoint/v4"/>
  </ds:schemaRefs>
</ds:datastoreItem>
</file>

<file path=customXml/itemProps2.xml><?xml version="1.0" encoding="utf-8"?>
<ds:datastoreItem xmlns:ds="http://schemas.openxmlformats.org/officeDocument/2006/customXml" ds:itemID="{051CA99E-2748-4894-8773-570CA546906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A4A454-6C46-4921-B608-AEB911A030D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222D643-E9BA-48C0-B893-5872B3A65F9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12B04562-CADD-4542-93BF-864D141BBD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230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downselected low payload 2os sPUCCH formats</vt:lpstr>
      <vt:lpstr>Background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downselected low payload 2os sPUCCH formats</dc:title>
  <dc:creator>Florent Munier</dc:creator>
  <cp:lastModifiedBy>Florent Munier</cp:lastModifiedBy>
  <cp:revision>4</cp:revision>
  <dcterms:created xsi:type="dcterms:W3CDTF">2017-04-01T09:12:53Z</dcterms:created>
  <dcterms:modified xsi:type="dcterms:W3CDTF">2017-04-04T20:44:29Z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8dd94c4b-56bd-406c-9956-4dcf586e8637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