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1673" y="1893193"/>
            <a:ext cx="10522039" cy="1616769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UL power control in NB-IoT small cell support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  <a:r>
              <a:rPr lang="en-US"/>
              <a:t>, Samsung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R1-1706334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7.2.7.4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114855"/>
            <a:ext cx="9748234" cy="5192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In RAN#75,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Further NB-IoT enhancements  WI is introduced (see RP-170852). 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Introducing support of small cell is part of the WID as follows. </a:t>
            </a:r>
          </a:p>
          <a:p>
            <a:pPr lvl="1" hangingPunct="0"/>
            <a:r>
              <a:rPr lang="en-GB" b="1" u="sng" dirty="0"/>
              <a:t>NB-IoT small cell support</a:t>
            </a:r>
            <a:endParaRPr lang="en-US" dirty="0"/>
          </a:p>
          <a:p>
            <a:pPr lvl="1" hangingPunct="0"/>
            <a:r>
              <a:rPr lang="en-GB" dirty="0"/>
              <a:t>Specify necessary support for NB-IoT to be used in microcell, </a:t>
            </a:r>
            <a:r>
              <a:rPr lang="en-GB" dirty="0" err="1"/>
              <a:t>picocell</a:t>
            </a:r>
            <a:r>
              <a:rPr lang="en-GB" dirty="0"/>
              <a:t>, and femtocell deployments [RAN4, RAN2, RAN1].</a:t>
            </a:r>
            <a:endParaRPr lang="en-US" dirty="0"/>
          </a:p>
          <a:p>
            <a:pPr lvl="2" hangingPunct="0"/>
            <a:r>
              <a:rPr lang="en-GB" dirty="0"/>
              <a:t>Appropriate eNB classes [RAN4]</a:t>
            </a:r>
            <a:endParaRPr lang="en-US" dirty="0"/>
          </a:p>
          <a:p>
            <a:pPr lvl="2" hangingPunct="0"/>
            <a:r>
              <a:rPr lang="en-GB" dirty="0"/>
              <a:t>Support for closed subscriber group (CSG) functionality can be considered. [RAN2]</a:t>
            </a:r>
          </a:p>
          <a:p>
            <a:pPr hangingPunct="0"/>
            <a:r>
              <a:rPr lang="en-GB" dirty="0"/>
              <a:t>As pointed out in several contributions, the UL power control needs to be further optimized due to the coverage enhancement features in NB-IoT.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906612"/>
            <a:ext cx="9748234" cy="3608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hangingPunct="0"/>
            <a:r>
              <a:rPr lang="en-GB" dirty="0"/>
              <a:t>As pointed out in several contributions, the UL power control needs to be further optimized due to the coverage enhancement features in NB-IoT. </a:t>
            </a:r>
          </a:p>
          <a:p>
            <a:pPr hangingPunct="0"/>
            <a:r>
              <a:rPr lang="en-GB" dirty="0"/>
              <a:t>For small cell, </a:t>
            </a:r>
            <a:r>
              <a:rPr lang="en-US" dirty="0"/>
              <a:t>to control the UL interference, </a:t>
            </a:r>
            <a:r>
              <a:rPr lang="en-GB" i="1" dirty="0"/>
              <a:t>P-Max</a:t>
            </a:r>
            <a:r>
              <a:rPr lang="en-GB" dirty="0"/>
              <a:t> </a:t>
            </a:r>
            <a:r>
              <a:rPr lang="en-US" dirty="0"/>
              <a:t>is usually set to a much smaller value so that the UL coverage matches the DL coverage of a small cell. </a:t>
            </a:r>
          </a:p>
          <a:p>
            <a:pPr lvl="1" hangingPunct="0"/>
            <a:r>
              <a:rPr lang="en-US" dirty="0"/>
              <a:t>This is not efficient from NB-IoT point of view, as UEs in deep coverage would usually not cause interference to other UEs, but not using full power could reduce the UE battery life. </a:t>
            </a:r>
          </a:p>
        </p:txBody>
      </p:sp>
    </p:spTree>
    <p:extLst>
      <p:ext uri="{BB962C8B-B14F-4D97-AF65-F5344CB8AC3E}">
        <p14:creationId xmlns:p14="http://schemas.microsoft.com/office/powerpoint/2010/main" val="2632579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For NPUSCH, the UE should be allowed to transmit at higher power than the current </a:t>
            </a:r>
            <a:r>
              <a:rPr lang="en-GB" i="1" dirty="0"/>
              <a:t>P-Max</a:t>
            </a:r>
            <a:r>
              <a:rPr lang="en-GB" dirty="0"/>
              <a:t> used by the cell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altLang="zh-CN" sz="2800" dirty="0"/>
              <a:t>FFS whether new </a:t>
            </a:r>
            <a:r>
              <a:rPr lang="en-GB" i="1" dirty="0"/>
              <a:t>P-Max</a:t>
            </a:r>
            <a:r>
              <a:rPr lang="en-GB" dirty="0"/>
              <a:t> </a:t>
            </a:r>
            <a:r>
              <a:rPr lang="en-US" altLang="zh-CN" sz="2800" dirty="0"/>
              <a:t>values are introduced for NPUSCH per coverage level or a UE transmits at its maximum power at CE level 1 and/or CE level 2. </a:t>
            </a:r>
          </a:p>
          <a:p>
            <a:r>
              <a:rPr lang="en-US" altLang="zh-CN" sz="3200" dirty="0"/>
              <a:t>For NPRACH, the UE should be allowed to transmit at higher power than the current </a:t>
            </a:r>
            <a:r>
              <a:rPr lang="en-GB" i="1" dirty="0"/>
              <a:t>P-Max </a:t>
            </a:r>
            <a:r>
              <a:rPr lang="en-GB" sz="3200" dirty="0"/>
              <a:t>used by the cell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dirty="0"/>
          </a:p>
          <a:p>
            <a:pPr lvl="1"/>
            <a:r>
              <a:rPr lang="en-US" altLang="zh-CN" sz="2800" dirty="0"/>
              <a:t>FFS whether power ramping needs to be supported for CE level 1 or CE level 2. </a:t>
            </a:r>
          </a:p>
          <a:p>
            <a:endParaRPr lang="en-US" altLang="zh-CN" sz="3200" dirty="0"/>
          </a:p>
          <a:p>
            <a:pPr lvl="0"/>
            <a:endParaRPr lang="en-US" sz="3200" dirty="0"/>
          </a:p>
          <a:p>
            <a:pPr marL="0" lvl="0" indent="0">
              <a:buNone/>
            </a:pPr>
            <a:endParaRPr lang="en-US" sz="2800" dirty="0"/>
          </a:p>
          <a:p>
            <a:pPr lvl="0"/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</TotalTime>
  <Words>322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Calibri Light</vt:lpstr>
      <vt:lpstr>Times New Roman</vt:lpstr>
      <vt:lpstr>Office Theme</vt:lpstr>
      <vt:lpstr>Way forward on UL power control in NB-IoT small cell support</vt:lpstr>
      <vt:lpstr>Background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113</cp:revision>
  <dcterms:created xsi:type="dcterms:W3CDTF">2016-03-23T22:01:47Z</dcterms:created>
  <dcterms:modified xsi:type="dcterms:W3CDTF">2017-04-05T19:11:42Z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(3)xzv/0EgN+G0jguBknbbi/NsCp6RAXmhSkVQZGCdORTx+2iubHsRGoYmENW9j6bwKrmfvqcNd
2Et26Hujvjc1pCpy0qgsiJ7UIjnczE3xyHzKcWenDVSDqDxFoqdFqlcs/AF7voXAzmUQKIoj
Ra+uqBpuCSsybLtN18hJ54J2h3IxaYmOtnbB0wgY/CZVhH+ylZDj9zZolSjIZ0+DnieX0omK
iQIcJeePolHrHqNf5B</vt:lpwstr>
  </property>
  <property fmtid="{D5CDD505-2E9C-101B-9397-08002B2CF9AE}" pid="3" name="_2015_ms_pID_7253431">
    <vt:lpwstr>sEh5yVKjdu09fXC3cYj2uuVg7in+IrqwvuCkYBXCuw9jrUJ5re3JUG
L1ltoC702Y4YdWf5BCG0XAPZWIbFZo81LKRQE0xGfndneLtziRaM7WkUDgIigcy7artFlGDB
RKfV5F5Ymch/kpLRS2ts66UPgopNQQN1LdwvDAvEZJjgu2shriUmE4G2PfnNhJugpFSJoyi0
H9PqW26OTu/1ocKBGEcBGtkKbggUGrEAddA5</vt:lpwstr>
  </property>
  <property fmtid="{D5CDD505-2E9C-101B-9397-08002B2CF9AE}" pid="4" name="_2015_ms_pID_7253432">
    <vt:lpwstr>QddRlQAeIVczlECa+1RxwJSS9ExqX2LzuoLg
0HcSyt+j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1491239432</vt:lpwstr>
  </property>
</Properties>
</file>