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1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WF </a:t>
            </a:r>
            <a:r>
              <a:rPr lang="en-US" sz="4000" dirty="0" smtClean="0"/>
              <a:t>on UL Frequency Selective Precoding Support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LG Electronics, Nokia, Alcatel-Lucent Shanghai Bells, CATT, Interdigital, 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</a:t>
            </a:r>
            <a:r>
              <a:rPr lang="en-US" sz="2800" dirty="0" err="1" smtClean="0"/>
              <a:t>Xinwei</a:t>
            </a:r>
            <a:r>
              <a:rPr lang="en-US" sz="2800" smtClean="0"/>
              <a:t>, 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2285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88bis</a:t>
            </a:r>
            <a:endParaRPr kumimoji="1" lang="zh-CN" altLang="zh-CN" sz="2000" dirty="0"/>
          </a:p>
          <a:p>
            <a:r>
              <a:rPr lang="en-GB" sz="2000" dirty="0"/>
              <a:t>Spokane, USA, 3</a:t>
            </a:r>
            <a:r>
              <a:rPr lang="en-GB" sz="2000" baseline="30000" dirty="0"/>
              <a:t>rd</a:t>
            </a:r>
            <a:r>
              <a:rPr lang="en-GB" sz="2000" dirty="0"/>
              <a:t> - 7</a:t>
            </a:r>
            <a:r>
              <a:rPr lang="en-GB" sz="2000" baseline="30000" dirty="0"/>
              <a:t>th</a:t>
            </a:r>
            <a:r>
              <a:rPr lang="en-GB" sz="2000" dirty="0"/>
              <a:t> April 2017</a:t>
            </a:r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8.1.2.1.3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R1-1706306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86400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To support frequency selective precoding for UL codebook-based transmission, subband TPMI needs to be signaled to UE</a:t>
            </a:r>
          </a:p>
          <a:p>
            <a:pPr lvl="0"/>
            <a:endParaRPr lang="en-US" sz="2400" dirty="0"/>
          </a:p>
          <a:p>
            <a:pPr lvl="0"/>
            <a:r>
              <a:rPr lang="en-US" sz="2400" dirty="0" smtClean="0"/>
              <a:t>Unlike subband PMI for CSI reporting, signaling TPMI for every subband is unnecessary </a:t>
            </a:r>
          </a:p>
          <a:p>
            <a:pPr lvl="1"/>
            <a:r>
              <a:rPr lang="en-US" sz="2000" dirty="0" smtClean="0"/>
              <a:t>Only subband TPMIs for allocated PRBs (indicated in RA field of UL-related DCI) </a:t>
            </a:r>
          </a:p>
          <a:p>
            <a:endParaRPr lang="en-US" sz="2400" dirty="0" smtClean="0"/>
          </a:p>
          <a:p>
            <a:r>
              <a:rPr lang="en-US" sz="2400" dirty="0" smtClean="0"/>
              <a:t>Payload size of UL-related DCI should be kept the same</a:t>
            </a:r>
          </a:p>
          <a:p>
            <a:pPr lvl="1"/>
            <a:r>
              <a:rPr lang="en-US" sz="2000" dirty="0" smtClean="0"/>
              <a:t>To avoid increasing # blind decodes of L1 DL control channel</a:t>
            </a:r>
            <a:endParaRPr lang="en-US" sz="2000" dirty="0"/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94449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10200"/>
          </a:xfrm>
        </p:spPr>
        <p:txBody>
          <a:bodyPr>
            <a:noAutofit/>
          </a:bodyPr>
          <a:lstStyle/>
          <a:p>
            <a:pPr lvl="0"/>
            <a:r>
              <a:rPr lang="en-US" sz="2800" dirty="0" smtClean="0"/>
              <a:t>When a UE is configured with UL frequency selective precoding, subband TPMIs </a:t>
            </a:r>
            <a:r>
              <a:rPr lang="en-US" sz="2800" dirty="0"/>
              <a:t>are signaled to the </a:t>
            </a:r>
            <a:r>
              <a:rPr lang="en-US" sz="2800" dirty="0" smtClean="0"/>
              <a:t>UE only for allocated PRBs</a:t>
            </a:r>
          </a:p>
          <a:p>
            <a:pPr lvl="1"/>
            <a:r>
              <a:rPr lang="en-US" sz="2400" dirty="0" smtClean="0"/>
              <a:t>Allocated PRBs are indicated </a:t>
            </a:r>
            <a:r>
              <a:rPr lang="en-US" sz="2400" dirty="0"/>
              <a:t>in RA field of </a:t>
            </a:r>
            <a:r>
              <a:rPr lang="en-US" sz="2400" dirty="0" smtClean="0"/>
              <a:t>the UL-related DCI</a:t>
            </a:r>
          </a:p>
          <a:p>
            <a:pPr lvl="1"/>
            <a:r>
              <a:rPr lang="en-US" sz="2400" dirty="0" smtClean="0"/>
              <a:t>Note: Subband TPMI may correspond to W2 if dual-stage codebook </a:t>
            </a:r>
            <a:r>
              <a:rPr lang="en-US" sz="2400" smtClean="0"/>
              <a:t>is supported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</TotalTime>
  <Words>165</Words>
  <Application>Microsoft Office PowerPoint</Application>
  <PresentationFormat>On-screen Show (4:3)</PresentationFormat>
  <Paragraphs>20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 Frequency Selective Precoding Support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254</cp:revision>
  <dcterms:created xsi:type="dcterms:W3CDTF">2016-09-09T20:37:00Z</dcterms:created>
  <dcterms:modified xsi:type="dcterms:W3CDTF">2017-04-06T19:20:39Z</dcterms:modified>
</cp:coreProperties>
</file>