
<file path=[Content_Types].xml><?xml version="1.0" encoding="utf-8"?>
<Types xmlns="http://schemas.openxmlformats.org/package/2006/content-types"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87" r:id="rId6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38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0E93B4-E1DB-4CED-AC45-3FCFEC9012B9}" type="datetimeFigureOut">
              <a:rPr lang="en-US" altLang="ko-KR"/>
              <a:pPr>
                <a:defRPr/>
              </a:pPr>
              <a:t>4/4/2017</a:t>
            </a:fld>
            <a:endParaRPr lang="en-US" altLang="ko-K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E66A50-274C-4892-9688-21EFE2785C5A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D65C18-B4A8-4047-AAB8-0CB384D35048}" type="datetimeFigureOut">
              <a:rPr lang="en-US" altLang="ko-KR"/>
              <a:pPr>
                <a:defRPr/>
              </a:pPr>
              <a:t>4/4/2017</a:t>
            </a:fld>
            <a:endParaRPr lang="en-US" altLang="ko-K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387386-27CC-4A81-B77E-A8049939BD40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79E18C-7E90-4E21-B87A-D76691CFF6B2}" type="datetimeFigureOut">
              <a:rPr lang="en-US" altLang="ko-KR"/>
              <a:pPr>
                <a:defRPr/>
              </a:pPr>
              <a:t>4/4/2017</a:t>
            </a:fld>
            <a:endParaRPr lang="en-US" altLang="ko-K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B290ED-518C-4ED5-90B7-F620192ADE2D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97204C-B1F4-4D6C-A626-2566D0E289A0}" type="datetimeFigureOut">
              <a:rPr lang="en-US" altLang="ko-KR"/>
              <a:pPr>
                <a:defRPr/>
              </a:pPr>
              <a:t>4/4/2017</a:t>
            </a:fld>
            <a:endParaRPr lang="en-US" altLang="ko-K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893103-323C-4222-836F-3D2EB92B7021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544E5C-1C51-45D0-AFB8-31797E8FA43F}" type="datetimeFigureOut">
              <a:rPr lang="en-US" altLang="ko-KR"/>
              <a:pPr>
                <a:defRPr/>
              </a:pPr>
              <a:t>4/4/2017</a:t>
            </a:fld>
            <a:endParaRPr lang="en-US" altLang="ko-K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5F107B-2DE5-4DB2-AE0D-97ABEFF31C30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671D45-D156-413B-98CB-97EC07D7388C}" type="datetimeFigureOut">
              <a:rPr lang="en-US" altLang="ko-KR"/>
              <a:pPr>
                <a:defRPr/>
              </a:pPr>
              <a:t>4/4/2017</a:t>
            </a:fld>
            <a:endParaRPr lang="en-US" altLang="ko-KR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4E232F-5A90-458F-A224-A161FE628420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9C50DA-39AF-449F-95C8-2244280BB481}" type="datetimeFigureOut">
              <a:rPr lang="en-US" altLang="ko-KR"/>
              <a:pPr>
                <a:defRPr/>
              </a:pPr>
              <a:t>4/4/2017</a:t>
            </a:fld>
            <a:endParaRPr lang="en-US" altLang="ko-KR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46E20A-21A8-40B5-9BBB-FE3335E1D692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50353C-D4F8-4AC8-9F7D-242ED0630EF6}" type="datetimeFigureOut">
              <a:rPr lang="en-US" altLang="ko-KR"/>
              <a:pPr>
                <a:defRPr/>
              </a:pPr>
              <a:t>4/4/2017</a:t>
            </a:fld>
            <a:endParaRPr lang="en-US" altLang="ko-KR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570086-9A66-4B50-AF49-9D6D25166B16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E58F82-6BBB-4B98-9540-2D07BC2D9275}" type="datetimeFigureOut">
              <a:rPr lang="en-US" altLang="ko-KR"/>
              <a:pPr>
                <a:defRPr/>
              </a:pPr>
              <a:t>4/4/2017</a:t>
            </a:fld>
            <a:endParaRPr lang="en-US" altLang="ko-KR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819860-CEFB-4B09-9A7D-88F56CC09D17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419AAC-B03D-4975-B677-44EE95CC096D}" type="datetimeFigureOut">
              <a:rPr lang="en-US" altLang="ko-KR"/>
              <a:pPr>
                <a:defRPr/>
              </a:pPr>
              <a:t>4/4/2017</a:t>
            </a:fld>
            <a:endParaRPr lang="en-US" altLang="ko-KR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453E32-FDFF-4DE4-9958-B252CA8145FD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5020D6-74F0-4DB3-B8B6-228F8A098139}" type="datetimeFigureOut">
              <a:rPr lang="en-US" altLang="ko-KR"/>
              <a:pPr>
                <a:defRPr/>
              </a:pPr>
              <a:t>4/4/2017</a:t>
            </a:fld>
            <a:endParaRPr lang="en-US" altLang="ko-KR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8F134D-C12E-4676-8D1A-7A870E175B6B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ea typeface="Gulim" pitchFamily="34" charset="-127"/>
                <a:cs typeface="Arial" pitchFamily="34" charset="0"/>
              </a:defRPr>
            </a:lvl1pPr>
          </a:lstStyle>
          <a:p>
            <a:pPr>
              <a:defRPr/>
            </a:pPr>
            <a:fld id="{CD1FECD5-3910-4879-AE30-9D60C36D5337}" type="datetimeFigureOut">
              <a:rPr lang="en-US" altLang="ko-KR"/>
              <a:pPr>
                <a:defRPr/>
              </a:pPr>
              <a:t>4/4/2017</a:t>
            </a:fld>
            <a:endParaRPr lang="en-US" altLang="ko-K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cs typeface="Arial" pitchFamily="34" charset="0"/>
              </a:defRPr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ea typeface="Gulim" pitchFamily="34" charset="-127"/>
                <a:cs typeface="Arial" pitchFamily="34" charset="0"/>
              </a:defRPr>
            </a:lvl1pPr>
          </a:lstStyle>
          <a:p>
            <a:pPr>
              <a:defRPr/>
            </a:pPr>
            <a:fld id="{F16222A1-37BB-44E7-ACE1-9612AADD6C3A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228600" y="2511425"/>
            <a:ext cx="8610600" cy="1831975"/>
          </a:xfrm>
        </p:spPr>
        <p:txBody>
          <a:bodyPr/>
          <a:lstStyle/>
          <a:p>
            <a:pPr eaLnBrk="1" hangingPunct="1"/>
            <a:r>
              <a:rPr lang="en-US" altLang="zh-CN" sz="3600" dirty="0" smtClean="0"/>
              <a:t>WF on power control and MCS parameters configuration for </a:t>
            </a:r>
            <a:r>
              <a:rPr lang="en-US" altLang="zh-CN" sz="3600" dirty="0" err="1" smtClean="0"/>
              <a:t>duplexing</a:t>
            </a:r>
            <a:r>
              <a:rPr lang="en-US" altLang="zh-CN" sz="3600" dirty="0" smtClean="0"/>
              <a:t> flexibility</a:t>
            </a:r>
            <a:endParaRPr lang="en-US" altLang="en-US" sz="3600" dirty="0" smtClean="0"/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990600" y="4876800"/>
            <a:ext cx="7239000" cy="1752600"/>
          </a:xfrm>
        </p:spPr>
        <p:txBody>
          <a:bodyPr/>
          <a:lstStyle/>
          <a:p>
            <a:pPr eaLnBrk="1" hangingPunct="1"/>
            <a:r>
              <a:rPr lang="en-US" altLang="ko-KR" sz="2800" dirty="0" smtClean="0">
                <a:solidFill>
                  <a:schemeClr val="tx1"/>
                </a:solidFill>
              </a:rPr>
              <a:t>Huawei, HiSilicon,</a:t>
            </a:r>
            <a:r>
              <a:rPr lang="en-GB" altLang="zh-CN" sz="2800" dirty="0" smtClean="0">
                <a:solidFill>
                  <a:schemeClr val="tx1"/>
                </a:solidFill>
              </a:rPr>
              <a:t> [Intel],[…]</a:t>
            </a:r>
            <a:endParaRPr lang="en-US" altLang="ko-KR" sz="2800" dirty="0" smtClean="0">
              <a:solidFill>
                <a:schemeClr val="tx1"/>
              </a:solidFill>
              <a:ea typeface="Gulim" pitchFamily="34" charset="-127"/>
            </a:endParaRP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304800" y="304800"/>
            <a:ext cx="85344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n-GB" altLang="ko-KR" sz="2000" b="1" dirty="0">
                <a:latin typeface="Times New Roman" pitchFamily="18" charset="0"/>
                <a:cs typeface="Times New Roman" pitchFamily="18" charset="0"/>
              </a:rPr>
              <a:t>3GPP TSG RAN WG1 #</a:t>
            </a:r>
            <a:r>
              <a:rPr lang="en-GB" altLang="ko-KR" sz="2000" b="1" dirty="0" smtClean="0">
                <a:latin typeface="Times New Roman" pitchFamily="18" charset="0"/>
                <a:cs typeface="Times New Roman" pitchFamily="18" charset="0"/>
              </a:rPr>
              <a:t>88b</a:t>
            </a:r>
            <a:r>
              <a:rPr lang="en-GB" altLang="ko-KR" sz="2000" b="1" dirty="0">
                <a:latin typeface="Times New Roman" pitchFamily="18" charset="0"/>
                <a:cs typeface="Times New Roman" pitchFamily="18" charset="0"/>
              </a:rPr>
              <a:t>				        </a:t>
            </a:r>
            <a:r>
              <a:rPr lang="en-GB" altLang="ko-KR" sz="2000" b="1" dirty="0" smtClean="0">
                <a:latin typeface="Times New Roman" pitchFamily="18" charset="0"/>
                <a:cs typeface="Times New Roman" pitchFamily="18" charset="0"/>
              </a:rPr>
              <a:t>R1-170</a:t>
            </a:r>
            <a:r>
              <a:rPr lang="en-US" altLang="zh-CN" sz="2000" b="1" dirty="0" smtClean="0">
                <a:latin typeface="Times New Roman" pitchFamily="18" charset="0"/>
                <a:cs typeface="Times New Roman" pitchFamily="18" charset="0"/>
              </a:rPr>
              <a:t>6302</a:t>
            </a:r>
            <a:r>
              <a:rPr lang="en-US" altLang="zh-CN" sz="2000" b="1" dirty="0" smtClean="0"/>
              <a:t> Spokane, USA</a:t>
            </a:r>
            <a:endParaRPr lang="en-GB" altLang="zh-CN" sz="2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sz="2000" b="1" dirty="0" smtClean="0"/>
              <a:t>3</a:t>
            </a:r>
            <a:r>
              <a:rPr lang="en-US" altLang="zh-CN" sz="2000" b="1" baseline="30000" dirty="0" smtClean="0"/>
              <a:t>th</a:t>
            </a:r>
            <a:r>
              <a:rPr lang="en-US" altLang="zh-CN" sz="2000" b="1" dirty="0" smtClean="0"/>
              <a:t> – 7</a:t>
            </a:r>
            <a:r>
              <a:rPr lang="en-US" altLang="zh-CN" sz="2000" b="1" baseline="30000" dirty="0" smtClean="0"/>
              <a:t>th</a:t>
            </a:r>
            <a:r>
              <a:rPr lang="en-US" altLang="zh-CN" sz="2000" b="1" dirty="0" smtClean="0"/>
              <a:t>  April, 2017</a:t>
            </a:r>
            <a:endParaRPr lang="en-US" altLang="ko-KR" sz="2000" b="1" dirty="0"/>
          </a:p>
        </p:txBody>
      </p:sp>
      <p:sp>
        <p:nvSpPr>
          <p:cNvPr id="2053" name="TextBox 4"/>
          <p:cNvSpPr txBox="1">
            <a:spLocks noChangeArrowheads="1"/>
          </p:cNvSpPr>
          <p:nvPr/>
        </p:nvSpPr>
        <p:spPr bwMode="auto">
          <a:xfrm>
            <a:off x="457200" y="1676400"/>
            <a:ext cx="32766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lang="en-US" altLang="ko-KR" dirty="0"/>
              <a:t>Agenda item: </a:t>
            </a:r>
            <a:r>
              <a:rPr lang="en-US" altLang="zh-CN" dirty="0" smtClean="0">
                <a:solidFill>
                  <a:srgbClr val="FF0000"/>
                </a:solidFill>
              </a:rPr>
              <a:t>8.1.6.2</a:t>
            </a:r>
            <a:endParaRPr lang="en-US" altLang="ko-KR" dirty="0">
              <a:solidFill>
                <a:srgbClr val="FF0000"/>
              </a:solidFill>
            </a:endParaRPr>
          </a:p>
          <a:p>
            <a:pPr eaLnBrk="1" hangingPunct="1"/>
            <a:r>
              <a:rPr lang="en-US" altLang="ko-KR" dirty="0"/>
              <a:t>Document for decision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/>
          <a:lstStyle/>
          <a:p>
            <a:r>
              <a:rPr lang="en-US" altLang="ko-KR" smtClean="0"/>
              <a:t>Proposal </a:t>
            </a:r>
            <a:endParaRPr lang="ko-KR" altLang="en-US" smtClean="0"/>
          </a:p>
        </p:txBody>
      </p:sp>
      <p:sp>
        <p:nvSpPr>
          <p:cNvPr id="3075" name="내용 개체 틀 2"/>
          <p:cNvSpPr>
            <a:spLocks noGrp="1"/>
          </p:cNvSpPr>
          <p:nvPr>
            <p:ph idx="1"/>
          </p:nvPr>
        </p:nvSpPr>
        <p:spPr>
          <a:xfrm>
            <a:off x="304800" y="1143000"/>
            <a:ext cx="8610600" cy="5105400"/>
          </a:xfrm>
        </p:spPr>
        <p:txBody>
          <a:bodyPr/>
          <a:lstStyle/>
          <a:p>
            <a:pPr eaLnBrk="1" hangingPunct="1"/>
            <a:r>
              <a:rPr lang="en-US" altLang="zh-CN" sz="2800" dirty="0" smtClean="0"/>
              <a:t>Multiple sets of power control parameters and/or MCS parameters need to be configured</a:t>
            </a:r>
          </a:p>
          <a:p>
            <a:pPr lvl="1"/>
            <a:r>
              <a:rPr lang="en-US" altLang="zh-CN" dirty="0" smtClean="0"/>
              <a:t>For semi static configuration, different </a:t>
            </a:r>
            <a:r>
              <a:rPr lang="en-US" altLang="zh-CN" dirty="0" err="1" smtClean="0"/>
              <a:t>subframe</a:t>
            </a:r>
            <a:r>
              <a:rPr lang="en-US" altLang="zh-CN" dirty="0" smtClean="0"/>
              <a:t> set based on interference (CLI) level could be configured to apply specific power control parameters</a:t>
            </a:r>
          </a:p>
          <a:p>
            <a:pPr lvl="2"/>
            <a:r>
              <a:rPr lang="en-US" altLang="zh-CN" dirty="0" smtClean="0"/>
              <a:t>FFS: </a:t>
            </a:r>
            <a:r>
              <a:rPr lang="en-US" altLang="zh-CN" dirty="0" err="1" smtClean="0"/>
              <a:t>signalings</a:t>
            </a:r>
            <a:endParaRPr lang="en-US" altLang="zh-CN" dirty="0" smtClean="0"/>
          </a:p>
          <a:p>
            <a:pPr lvl="1"/>
            <a:r>
              <a:rPr lang="en-US" altLang="zh-CN" dirty="0" smtClean="0"/>
              <a:t>For dynamic configuration, power control based on interference sensing is as below</a:t>
            </a:r>
          </a:p>
          <a:p>
            <a:pPr lvl="2"/>
            <a:r>
              <a:rPr lang="en-US" altLang="zh-CN" dirty="0" smtClean="0"/>
              <a:t>Multiple power control and/or MCS parameters corresponding to different interference sensing result</a:t>
            </a:r>
          </a:p>
          <a:p>
            <a:pPr lvl="2"/>
            <a:r>
              <a:rPr lang="en-US" altLang="zh-CN" dirty="0" smtClean="0"/>
              <a:t>UE could adaptively choose power control and MCS parameters based on interference results obtained by UE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LongProperties xmlns="http://schemas.microsoft.com/office/2006/metadata/longProperties"/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Project Site Document" ma:contentTypeID="0x0101008A98423170284BEEB635F43C3CF4E98B00C295C80E1AC1FA4D858807D5CFC8A6BB" ma:contentTypeVersion="0" ma:contentTypeDescription="" ma:contentTypeScope="" ma:versionID="ea74359ef5009f26136f19a32c6f8a68">
  <xsd:schema xmlns:xsd="http://www.w3.org/2001/XMLSchema" xmlns:xs="http://www.w3.org/2001/XMLSchema" xmlns:p="http://schemas.microsoft.com/office/2006/metadata/properties" xmlns:ns2="66EEDB98-F073-460B-B9B0-9643F9FE785E" xmlns:ns3="17c5c574-4f42-45b3-8a7f-77d8e859d074" targetNamespace="http://schemas.microsoft.com/office/2006/metadata/properties" ma:root="true" ma:fieldsID="1cc92f964277f20f2b794a28a7b69374" ns2:_="" ns3:_="">
    <xsd:import namespace="66EEDB98-F073-460B-B9B0-9643F9FE785E"/>
    <xsd:import namespace="17c5c574-4f42-45b3-8a7f-77d8e859d074"/>
    <xsd:element name="properties">
      <xsd:complexType>
        <xsd:sequence>
          <xsd:element name="documentManagement">
            <xsd:complexType>
              <xsd:all>
                <xsd:element ref="ns2:Owner" minOccurs="0"/>
                <xsd:element ref="ns2:Status" minOccurs="0"/>
                <xsd:element ref="ns2:Links" minOccurs="0"/>
                <xsd:element ref="ns3:_dlc_DocId" minOccurs="0"/>
                <xsd:element ref="ns3:_dlc_DocIdUrl" minOccurs="0"/>
                <xsd:element ref="ns3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6EEDB98-F073-460B-B9B0-9643F9FE785E" elementFormDefault="qualified">
    <xsd:import namespace="http://schemas.microsoft.com/office/2006/documentManagement/types"/>
    <xsd:import namespace="http://schemas.microsoft.com/office/infopath/2007/PartnerControls"/>
    <xsd:element name="Owner" ma:index="8" nillable="true" ma:displayName="Owner" ma:list="UserInfo" ma:internalName="Owner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atus" ma:index="9" nillable="true" ma:displayName="Status" ma:default="Draft" ma:internalName="Status">
      <xsd:simpleType>
        <xsd:restriction base="dms:Choice">
          <xsd:enumeration value="Draft"/>
          <xsd:enumeration value="Ready For Review"/>
          <xsd:enumeration value="Final"/>
        </xsd:restriction>
      </xsd:simpleType>
    </xsd:element>
    <xsd:element name="Links" ma:index="10" nillable="true" ma:displayName="Links" ma:internalName="Links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7c5c574-4f42-45b3-8a7f-77d8e859d074" elementFormDefault="qualified">
    <xsd:import namespace="http://schemas.microsoft.com/office/2006/documentManagement/types"/>
    <xsd:import namespace="http://schemas.microsoft.com/office/infopath/2007/PartnerControls"/>
    <xsd:element name="_dlc_DocId" ma:index="11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12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3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>
  <documentManagement>
    <Links xmlns="66EEDB98-F073-460B-B9B0-9643F9FE785E" xsi:nil="true"/>
    <Owner xmlns="66EEDB98-F073-460B-B9B0-9643F9FE785E">
      <UserInfo xmlns="66EEDB98-F073-460B-B9B0-9643F9FE785E">
        <DisplayName xmlns="66EEDB98-F073-460B-B9B0-9643F9FE785E"/>
        <AccountId xmlns="66EEDB98-F073-460B-B9B0-9643F9FE785E" xsi:nil="true"/>
        <AccountType xmlns="66EEDB98-F073-460B-B9B0-9643F9FE785E"/>
      </UserInfo>
    </Owner>
    <Status xmlns="66EEDB98-F073-460B-B9B0-9643F9FE785E">Draft</Status>
  </documentManagement>
</p:properties>
</file>

<file path=customXml/itemProps1.xml><?xml version="1.0" encoding="utf-8"?>
<ds:datastoreItem xmlns:ds="http://schemas.openxmlformats.org/officeDocument/2006/customXml" ds:itemID="{FCF2227C-5B97-413C-A48C-507005D384A8}">
  <ds:schemaRefs>
    <ds:schemaRef ds:uri="http://schemas.microsoft.com/office/2006/metadata/longProperties"/>
  </ds:schemaRefs>
</ds:datastoreItem>
</file>

<file path=customXml/itemProps2.xml><?xml version="1.0" encoding="utf-8"?>
<ds:datastoreItem xmlns:ds="http://schemas.openxmlformats.org/officeDocument/2006/customXml" ds:itemID="{2BA79857-0474-4C08-B773-186E5449B08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6EEDB98-F073-460B-B9B0-9643F9FE785E"/>
    <ds:schemaRef ds:uri="17c5c574-4f42-45b3-8a7f-77d8e859d07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ED513F53-F9F6-48A3-9A98-CF53767383C4}">
  <ds:schemaRefs>
    <ds:schemaRef ds:uri="http://schemas.microsoft.com/office/2006/metadata/properties"/>
    <ds:schemaRef ds:uri="66EEDB98-F073-460B-B9B0-9643F9FE785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7276</TotalTime>
  <Words>113</Words>
  <Application>Microsoft Office PowerPoint</Application>
  <PresentationFormat>全屏显示(4:3)</PresentationFormat>
  <Paragraphs>13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Office Theme</vt:lpstr>
      <vt:lpstr>WF on power control and MCS parameters configuration for duplexing flexibility</vt:lpstr>
      <vt:lpstr>Proposal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Timin</dc:title>
  <dc:creator>Patil, Shailesh</dc:creator>
  <cp:lastModifiedBy>x00206970</cp:lastModifiedBy>
  <cp:revision>420</cp:revision>
  <dcterms:created xsi:type="dcterms:W3CDTF">2006-08-16T00:00:00Z</dcterms:created>
  <dcterms:modified xsi:type="dcterms:W3CDTF">2017-04-03T23:19:45Z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dlc_DocId">
    <vt:lpwstr>H4P5ACNAWDMP-2-3460</vt:lpwstr>
  </property>
  <property fmtid="{D5CDD505-2E9C-101B-9397-08002B2CF9AE}" pid="3" name="_dlc_DocIdItemGuid">
    <vt:lpwstr>5965e94f-4515-403b-a66c-f0759ecdfb7d</vt:lpwstr>
  </property>
  <property fmtid="{D5CDD505-2E9C-101B-9397-08002B2CF9AE}" pid="4" name="_dlc_DocIdUrl">
    <vt:lpwstr>http://projects/sites/LTED/_layouts/DocIdRedir.aspx?ID=H4P5ACNAWDMP-2-3460, H4P5ACNAWDMP-2-3460</vt:lpwstr>
  </property>
  <property fmtid="{D5CDD505-2E9C-101B-9397-08002B2CF9AE}" pid="5" name="_new_ms_pID_72543">
    <vt:lpwstr>(3)YtKBNUtUAfY2hswHr4H0U+daBQnmvFrZcOtdKNlyGdExFZG4TFQgJby1SV2fk23qRf/qNTp/_x000d_
TwmFdNo/w8NxE8n7HmuYuJyjalc6nc6bzCti1+4VRoQ02vIm/zoNkHIhFwrlHX3J8RITdvGh_x000d_
pX9nHJEwFtPAioHUqBbo6PxSfZMzx6oLb78eIlj67zmsIJOmRcJn27p+xwf68WouuGCKZeJ4_x000d_
0bUrhUl80elg158Fit</vt:lpwstr>
  </property>
  <property fmtid="{D5CDD505-2E9C-101B-9397-08002B2CF9AE}" pid="6" name="_new_ms_pID_72543_00">
    <vt:lpwstr>_new_ms_pID_72543</vt:lpwstr>
  </property>
  <property fmtid="{D5CDD505-2E9C-101B-9397-08002B2CF9AE}" pid="7" name="_new_ms_pID_725431">
    <vt:lpwstr>s9YBd4RXaDqJnoRVZOXy3V94Nktnp5eEO19x/qvJkcEVS1Tkv1dNH3_x000d_
bywNx5mUkHqKwEzFkItBj6CiV1xbEOVOL6v3aqBy2J0eu2oL4uaOF4udNkdukcsyROJZZwWr_x000d_
Ixaf50qMmOUef+PSX9pIA41GPyrL01qEfR8gaoQ0QgSS1r44pOO7FaF6VtYwz6xzhejEdlBQ_x000d_
JoVs0rJ+0sumeUYhrvKDNYDCRFMuzLqe5Rd9</vt:lpwstr>
  </property>
  <property fmtid="{D5CDD505-2E9C-101B-9397-08002B2CF9AE}" pid="8" name="_new_ms_pID_725431_00">
    <vt:lpwstr>_new_ms_pID_725431</vt:lpwstr>
  </property>
  <property fmtid="{D5CDD505-2E9C-101B-9397-08002B2CF9AE}" pid="9" name="_new_ms_pID_725432">
    <vt:lpwstr>664hUm3w5hXpnUd/sAjfYVUEyjiz3gV/HIG0_x000d_
hyLdqWW3tKxoZ8tBP2234TX6yePWKBj7LDucVWjf5uZgOgavRUA=</vt:lpwstr>
  </property>
  <property fmtid="{D5CDD505-2E9C-101B-9397-08002B2CF9AE}" pid="10" name="_new_ms_pID_725432_00">
    <vt:lpwstr>_new_ms_pID_725432</vt:lpwstr>
  </property>
  <property fmtid="{D5CDD505-2E9C-101B-9397-08002B2CF9AE}" pid="11" name="_2015_ms_pID_725343">
    <vt:lpwstr>(3)8b+o29Wc4N3pS/DOQkC6RV8S4gY9Q7AMOkrmkMHlKXH7MjDEsvexM56yAWTvomwkgY/lV3ON
wm16oWZeen5nC8gbeIAduyBqcurRlEwq4Rtwdhemvkd+3hN74b8N0xnwHik6ythdzpV1qzo0
EKB/nerVM1dJ9KkZiVY3W8YGpQE8Twrn/VJGzMk0E2QQ1jMBGvds9uS0wRMJLp2060zgWUSq
bQ4+Wvj27U++IRNnNS</vt:lpwstr>
  </property>
  <property fmtid="{D5CDD505-2E9C-101B-9397-08002B2CF9AE}" pid="12" name="_2015_ms_pID_725343_00">
    <vt:lpwstr>_2015_ms_pID_725343</vt:lpwstr>
  </property>
  <property fmtid="{D5CDD505-2E9C-101B-9397-08002B2CF9AE}" pid="13" name="_2015_ms_pID_7253431">
    <vt:lpwstr>Z3fqdtlvlu/sMrhQicSVzDb9tLstqYv2rkdGLnRStDeOTI811vgqma
ViUeKo/Vd9H1WuHVF1VYplpdAIeciV8oRNVGAF47mQ44m+fl1Jsq2K/Ym43OHDtUKFw+K0jc
WD6xexdpeamhP4JL4w7oQUHqrMOeLk+fZyPTUnIpY4AWJGzx0D+qNCOdGShde7DSlk2om/rt
c5hz9CrxubSWsCKj+X8vaTtbhzq1I/zOwfnJ</vt:lpwstr>
  </property>
  <property fmtid="{D5CDD505-2E9C-101B-9397-08002B2CF9AE}" pid="14" name="_2015_ms_pID_7253431_00">
    <vt:lpwstr>_2015_ms_pID_7253431</vt:lpwstr>
  </property>
  <property fmtid="{D5CDD505-2E9C-101B-9397-08002B2CF9AE}" pid="15" name="_2015_ms_pID_7253432">
    <vt:lpwstr>T1S1wtfr2xp9KitvmPUlj2rQJl72py6kBkI1
NzKGI5+a</vt:lpwstr>
  </property>
  <property fmtid="{D5CDD505-2E9C-101B-9397-08002B2CF9AE}" pid="16" name="_2015_ms_pID_7253432_00">
    <vt:lpwstr>_2015_ms_pID_7253432</vt:lpwstr>
  </property>
  <property fmtid="{D5CDD505-2E9C-101B-9397-08002B2CF9AE}" pid="17" name="_readonly">
    <vt:lpwstr/>
  </property>
  <property fmtid="{D5CDD505-2E9C-101B-9397-08002B2CF9AE}" pid="18" name="_change">
    <vt:lpwstr/>
  </property>
  <property fmtid="{D5CDD505-2E9C-101B-9397-08002B2CF9AE}" pid="19" name="_full-control">
    <vt:lpwstr/>
  </property>
  <property fmtid="{D5CDD505-2E9C-101B-9397-08002B2CF9AE}" pid="20" name="sflag">
    <vt:lpwstr>1462774507</vt:lpwstr>
  </property>
</Properties>
</file>