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simulation assumptions for 1024QAM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Huawei, HiSilicon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R1-1706243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 RAN WG1 Meeting #88bis                                     </a:t>
            </a:r>
            <a:r>
              <a:rPr lang="en-GB" sz="1800" b="1" dirty="0" smtClean="0"/>
              <a:t>Spokane</a:t>
            </a:r>
            <a:r>
              <a:rPr lang="en-GB" sz="1800" b="1" dirty="0"/>
              <a:t>, USA 3</a:t>
            </a:r>
            <a:r>
              <a:rPr lang="en-GB" sz="1800" b="1" baseline="30000" dirty="0"/>
              <a:t>rd</a:t>
            </a:r>
            <a:r>
              <a:rPr lang="en-GB" sz="1800" b="1" dirty="0"/>
              <a:t> - 7</a:t>
            </a:r>
            <a:r>
              <a:rPr lang="en-GB" sz="1800" b="1" baseline="30000" dirty="0"/>
              <a:t>th</a:t>
            </a:r>
            <a:r>
              <a:rPr lang="en-GB" sz="1800" b="1" dirty="0"/>
              <a:t> April </a:t>
            </a:r>
            <a:r>
              <a:rPr lang="en-GB" sz="1800" b="1" dirty="0" smtClean="0"/>
              <a:t>2017</a:t>
            </a:r>
          </a:p>
          <a:p>
            <a:pPr>
              <a:buNone/>
            </a:pPr>
            <a:r>
              <a:rPr lang="en-GB" sz="1800" b="1" dirty="0" smtClean="0"/>
              <a:t>A.I. 7.2.5</a:t>
            </a:r>
            <a:endParaRPr lang="en-US" sz="1800" dirty="0"/>
          </a:p>
          <a:p>
            <a:pPr>
              <a:spcBef>
                <a:spcPct val="0"/>
              </a:spcBef>
              <a:buNone/>
            </a:pP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493797"/>
              </p:ext>
            </p:extLst>
          </p:nvPr>
        </p:nvGraphicFramePr>
        <p:xfrm>
          <a:off x="215516" y="883920"/>
          <a:ext cx="8712968" cy="5394960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4356484"/>
                <a:gridCol w="4356484"/>
              </a:tblGrid>
              <a:tr h="329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Channel model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AWGN, TDL</a:t>
                      </a:r>
                      <a:endParaRPr lang="en-US" sz="1600" dirty="0"/>
                    </a:p>
                  </a:txBody>
                  <a:tcPr/>
                </a:tc>
              </a:tr>
              <a:tr h="329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Doppler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5Hz</a:t>
                      </a:r>
                    </a:p>
                  </a:txBody>
                  <a:tcPr/>
                </a:tc>
              </a:tr>
              <a:tr h="329151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Tx</a:t>
                      </a:r>
                      <a:r>
                        <a:rPr lang="en-US" sz="1600" b="1" dirty="0" smtClean="0"/>
                        <a:t> EVM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Between 0-2%</a:t>
                      </a:r>
                      <a:endParaRPr lang="en-US" sz="1600" dirty="0"/>
                    </a:p>
                  </a:txBody>
                  <a:tcPr/>
                </a:tc>
              </a:tr>
              <a:tr h="329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Rx EVM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Between 0-2%</a:t>
                      </a:r>
                      <a:endParaRPr lang="en-US" sz="1600" dirty="0"/>
                    </a:p>
                  </a:txBody>
                  <a:tcPr/>
                </a:tc>
              </a:tr>
              <a:tr h="329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Number of </a:t>
                      </a:r>
                      <a:r>
                        <a:rPr lang="en-US" sz="1600" b="1" dirty="0" err="1" smtClean="0"/>
                        <a:t>tx</a:t>
                      </a:r>
                      <a:r>
                        <a:rPr lang="en-US" sz="1600" b="1" dirty="0" smtClean="0"/>
                        <a:t>/</a:t>
                      </a:r>
                      <a:r>
                        <a:rPr lang="en-US" sz="1600" b="1" dirty="0" err="1" smtClean="0"/>
                        <a:t>rx</a:t>
                      </a:r>
                      <a:r>
                        <a:rPr lang="en-US" sz="1600" b="1" baseline="0" dirty="0" smtClean="0"/>
                        <a:t> antennas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2T2R, 2T8R, 8T8R (optional)</a:t>
                      </a:r>
                      <a:endParaRPr lang="en-US" sz="1600" dirty="0"/>
                    </a:p>
                  </a:txBody>
                  <a:tcPr/>
                </a:tc>
              </a:tr>
              <a:tr h="730444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Transmission modes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TM3 for</a:t>
                      </a:r>
                      <a:r>
                        <a:rPr lang="en-US" sz="1600" baseline="0" dirty="0" smtClean="0"/>
                        <a:t> open loop</a:t>
                      </a:r>
                      <a:br>
                        <a:rPr lang="en-US" sz="1600" baseline="0" dirty="0" smtClean="0"/>
                      </a:br>
                      <a:r>
                        <a:rPr lang="en-US" sz="1600" baseline="0" dirty="0" smtClean="0"/>
                        <a:t>TM4 for closed loop</a:t>
                      </a:r>
                    </a:p>
                    <a:p>
                      <a:r>
                        <a:rPr lang="en-US" sz="1600" baseline="0" dirty="0" smtClean="0"/>
                        <a:t>TM9 for 8T8R</a:t>
                      </a:r>
                    </a:p>
                    <a:p>
                      <a:r>
                        <a:rPr lang="en-US" sz="1600" baseline="0" dirty="0" smtClean="0"/>
                        <a:t>Other TM are not precluded</a:t>
                      </a:r>
                      <a:endParaRPr lang="en-US" sz="1600" dirty="0"/>
                    </a:p>
                  </a:txBody>
                  <a:tcPr/>
                </a:tc>
              </a:tr>
              <a:tr h="730444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Format of reported results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sz="1600" dirty="0" smtClean="0"/>
                        <a:t>Crossover SNR between 256QAM and 1024QAM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en-US" sz="1600" dirty="0" smtClean="0"/>
                        <a:t>Throughput</a:t>
                      </a:r>
                      <a:r>
                        <a:rPr lang="en-US" sz="1600" baseline="0" dirty="0" smtClean="0"/>
                        <a:t> gain at [30dB, 35dB] SNR</a:t>
                      </a:r>
                      <a:endParaRPr lang="en-US" sz="1600" dirty="0"/>
                    </a:p>
                  </a:txBody>
                  <a:tcPr/>
                </a:tc>
              </a:tr>
              <a:tr h="329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Modulation mapping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smtClean="0"/>
                        <a:t>Gray mapping (described in R1-1705007)</a:t>
                      </a:r>
                      <a:endParaRPr lang="en-US" sz="1600" dirty="0"/>
                    </a:p>
                  </a:txBody>
                  <a:tcPr/>
                </a:tc>
              </a:tr>
              <a:tr h="730444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Link adaptation scheme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smtClean="0"/>
                        <a:t>AMC (companies</a:t>
                      </a:r>
                      <a:r>
                        <a:rPr lang="en-US" sz="1600" baseline="0" dirty="0" smtClean="0"/>
                        <a:t> to provide details on the selected scheme)</a:t>
                      </a:r>
                    </a:p>
                    <a:p>
                      <a:pPr marL="0" indent="0">
                        <a:buNone/>
                      </a:pPr>
                      <a:endParaRPr lang="en-US" sz="1600" dirty="0"/>
                    </a:p>
                  </a:txBody>
                  <a:tcPr/>
                </a:tc>
              </a:tr>
              <a:tr h="329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Channel estimation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smtClean="0"/>
                        <a:t>Realistic</a:t>
                      </a:r>
                      <a:endParaRPr lang="en-US" sz="1600" dirty="0"/>
                    </a:p>
                  </a:txBody>
                  <a:tcPr/>
                </a:tc>
              </a:tr>
              <a:tr h="329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Antenna correlation (</a:t>
                      </a:r>
                      <a:r>
                        <a:rPr lang="en-US" sz="1600" b="1" dirty="0" err="1" smtClean="0"/>
                        <a:t>Tx</a:t>
                      </a:r>
                      <a:r>
                        <a:rPr lang="en-US" sz="1600" b="1" baseline="0" dirty="0" smtClean="0"/>
                        <a:t> and Rx)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smtClean="0"/>
                        <a:t>Uncorrelated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78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13061</TotalTime>
  <Words>119</Words>
  <Application>Microsoft Office PowerPoint</Application>
  <PresentationFormat>On-screen Show (4:3)</PresentationFormat>
  <Paragraphs>31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WF on simulation assumptions for 1024QAM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Rico Alvarino, Alberto</cp:lastModifiedBy>
  <cp:revision>1145</cp:revision>
  <dcterms:created xsi:type="dcterms:W3CDTF">2015-04-22T00:12:23Z</dcterms:created>
  <dcterms:modified xsi:type="dcterms:W3CDTF">2017-04-04T17:26:59Z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-1325038457</vt:i4>
  </property>
  <property fmtid="{D5CDD505-2E9C-101B-9397-08002B2CF9AE}" pid="15" name="_EmailSubject">
    <vt:lpwstr>WF on enhanced eMBMS modes and backward compatibility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-1607108102</vt:i4>
  </property>
</Properties>
</file>