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2" r:id="rId3"/>
    <p:sldId id="28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8575" autoAdjust="0"/>
  </p:normalViewPr>
  <p:slideViewPr>
    <p:cSldViewPr>
      <p:cViewPr varScale="1">
        <p:scale>
          <a:sx n="74" d="100"/>
          <a:sy n="74" d="100"/>
        </p:scale>
        <p:origin x="3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49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z="3600" dirty="0" smtClean="0"/>
              <a:t>WF on </a:t>
            </a:r>
            <a:r>
              <a:rPr lang="en-US" altLang="ja-JP" sz="3600" dirty="0" smtClean="0"/>
              <a:t>symbol </a:t>
            </a:r>
            <a:r>
              <a:rPr lang="en-US" altLang="ja-JP" sz="3600" dirty="0" err="1" smtClean="0"/>
              <a:t>interleaver</a:t>
            </a:r>
            <a:r>
              <a:rPr lang="en-US" altLang="ja-JP" sz="3600" dirty="0" smtClean="0"/>
              <a:t> for NR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Qualcomm</a:t>
            </a:r>
            <a:r>
              <a:rPr lang="en-US" altLang="ja-JP" smtClean="0"/>
              <a:t>, </a:t>
            </a:r>
            <a:r>
              <a:rPr lang="en-US" altLang="ja-JP"/>
              <a:t>Ericsson </a:t>
            </a:r>
            <a:r>
              <a:rPr lang="en-US" altLang="ja-JP" smtClean="0"/>
              <a:t>, Interdigital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1849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WG1 #88 </a:t>
            </a:r>
            <a:endParaRPr lang="en-GB" b="1" dirty="0" smtClean="0"/>
          </a:p>
          <a:p>
            <a:r>
              <a:rPr lang="en-GB" b="1" dirty="0"/>
              <a:t>Athens, </a:t>
            </a:r>
            <a:r>
              <a:rPr lang="en-GB" b="1" dirty="0" smtClean="0"/>
              <a:t>Greece, 13</a:t>
            </a:r>
            <a:r>
              <a:rPr lang="en-GB" b="1" baseline="30000" dirty="0" smtClean="0"/>
              <a:t>th</a:t>
            </a:r>
            <a:r>
              <a:rPr lang="en-GB" b="1" dirty="0" smtClean="0"/>
              <a:t> </a:t>
            </a:r>
            <a:r>
              <a:rPr lang="en-GB" b="1" dirty="0"/>
              <a:t>– 17</a:t>
            </a:r>
            <a:r>
              <a:rPr lang="en-GB" b="1" baseline="30000" dirty="0"/>
              <a:t>th</a:t>
            </a:r>
            <a:r>
              <a:rPr lang="en-GB" b="1" dirty="0"/>
              <a:t> February 2017</a:t>
            </a:r>
            <a:endParaRPr lang="en-US" altLang="ja-JP" dirty="0" smtClean="0"/>
          </a:p>
          <a:p>
            <a:r>
              <a:rPr kumimoji="1" lang="en-US" altLang="ja-JP" dirty="0" smtClean="0"/>
              <a:t>Agenda: 8.1.2.1.1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R1-</a:t>
            </a:r>
            <a:r>
              <a:rPr lang="en-US" sz="2400" dirty="0"/>
              <a:t>1704098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en-US" sz="1600" dirty="0"/>
              <a:t>NR shall support large bandwidth allocations. </a:t>
            </a:r>
            <a:endParaRPr lang="en-US" sz="1600" dirty="0" smtClean="0"/>
          </a:p>
          <a:p>
            <a:r>
              <a:rPr lang="en-US" sz="1600" dirty="0" smtClean="0"/>
              <a:t>CBs </a:t>
            </a:r>
            <a:r>
              <a:rPr lang="en-US" sz="1600" dirty="0"/>
              <a:t>span limited frequency bandwidth and additional frequency diversity can be exploited to provide significant gains</a:t>
            </a:r>
          </a:p>
          <a:p>
            <a:pPr lvl="1"/>
            <a:r>
              <a:rPr lang="en-US" sz="1600" dirty="0"/>
              <a:t>Each OFDM symbol may carry many CBs, especially in regimes of medium and high spectral </a:t>
            </a:r>
            <a:r>
              <a:rPr lang="en-US" sz="1600" dirty="0" smtClean="0"/>
              <a:t>efficiency</a:t>
            </a:r>
            <a:endParaRPr lang="en-US" sz="1600" dirty="0"/>
          </a:p>
          <a:p>
            <a:r>
              <a:rPr lang="en-US" sz="1600" dirty="0" smtClean="0"/>
              <a:t>A frequency domain </a:t>
            </a:r>
            <a:r>
              <a:rPr lang="en-US" sz="1600" dirty="0" err="1" smtClean="0"/>
              <a:t>interleaver</a:t>
            </a:r>
            <a:r>
              <a:rPr lang="en-US" sz="1600" dirty="0" smtClean="0"/>
              <a:t> that allows the CB to span across the whole allocation has clear benefits</a:t>
            </a:r>
          </a:p>
          <a:p>
            <a:endParaRPr lang="en-US" sz="1600" dirty="0"/>
          </a:p>
          <a:p>
            <a:r>
              <a:rPr lang="en-US" sz="2000" b="1" u="sng" dirty="0"/>
              <a:t>Agreements:</a:t>
            </a:r>
            <a:endParaRPr lang="en-US" sz="2000" dirty="0"/>
          </a:p>
          <a:p>
            <a:pPr lvl="1"/>
            <a:r>
              <a:rPr lang="en-US" sz="1800" dirty="0"/>
              <a:t>For the DL/UL data channels, study whether/how the interleaving is performed in the </a:t>
            </a:r>
            <a:r>
              <a:rPr lang="en-US" sz="1800" dirty="0" err="1"/>
              <a:t>codeword</a:t>
            </a:r>
            <a:r>
              <a:rPr lang="en-US" sz="1800" dirty="0"/>
              <a:t> to layer mapping procedure (e.g., a per-OFDM-symbol subcarrier </a:t>
            </a:r>
            <a:r>
              <a:rPr lang="en-US" sz="1800" dirty="0" err="1"/>
              <a:t>interleaver</a:t>
            </a:r>
            <a:r>
              <a:rPr lang="en-US" sz="1800" dirty="0"/>
              <a:t> in the </a:t>
            </a:r>
            <a:r>
              <a:rPr lang="en-US" sz="1800" dirty="0" err="1"/>
              <a:t>codeword</a:t>
            </a:r>
            <a:r>
              <a:rPr lang="en-US" sz="1800" dirty="0"/>
              <a:t> to layer mapping procedure, etc.)</a:t>
            </a:r>
          </a:p>
          <a:p>
            <a:pPr lvl="2"/>
            <a:r>
              <a:rPr lang="en-US" sz="1600" dirty="0"/>
              <a:t>This may or may not be connected with coding design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5587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dirty="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242888"/>
            <a:r>
              <a:rPr lang="en-US" sz="2400" dirty="0"/>
              <a:t>For the DL/UL data </a:t>
            </a:r>
            <a:r>
              <a:rPr lang="en-US" sz="2400" dirty="0" smtClean="0"/>
              <a:t>channels, </a:t>
            </a:r>
            <a:r>
              <a:rPr lang="en-US" sz="2400" i="1" dirty="0" smtClean="0"/>
              <a:t>NR supports an </a:t>
            </a:r>
            <a:r>
              <a:rPr lang="en-US" sz="2400" i="1" dirty="0" err="1" smtClean="0"/>
              <a:t>interleaver</a:t>
            </a:r>
            <a:r>
              <a:rPr lang="en-US" sz="2400" i="1" dirty="0" smtClean="0"/>
              <a:t> within an OFDM symbol</a:t>
            </a:r>
          </a:p>
          <a:p>
            <a:pPr marL="642938" lvl="1"/>
            <a:r>
              <a:rPr lang="en-US" sz="1600" dirty="0" smtClean="0"/>
              <a:t>This may or may not be connected with CW to layer mapping  and/or coding design</a:t>
            </a:r>
            <a:endParaRPr lang="en-US" sz="1200" i="1" dirty="0" smtClean="0"/>
          </a:p>
          <a:p>
            <a:pPr marL="642938" lvl="1"/>
            <a:r>
              <a:rPr lang="en-US" sz="1600" dirty="0" smtClean="0"/>
              <a:t>The design should consider low-latency receiver processing aspects and UE complexity aspects</a:t>
            </a:r>
          </a:p>
          <a:p>
            <a:pPr marL="642938" lvl="1"/>
            <a:r>
              <a:rPr lang="en-US" sz="1600" i="1" dirty="0" smtClean="0"/>
              <a:t>FFS: Details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21610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4872</TotalTime>
  <Words>181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symbol interleaver for NR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Tx beam indication</dc:title>
  <dc:creator>Le Liu</dc:creator>
  <cp:lastModifiedBy>Manolakos, Alexandros</cp:lastModifiedBy>
  <cp:revision>381</cp:revision>
  <dcterms:created xsi:type="dcterms:W3CDTF">2016-04-11T23:33:51Z</dcterms:created>
  <dcterms:modified xsi:type="dcterms:W3CDTF">2017-02-17T09:49:39Z</dcterms:modified>
</cp:coreProperties>
</file>