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HARQ for </a:t>
            </a:r>
            <a:r>
              <a:rPr lang="en-US" dirty="0" err="1"/>
              <a:t>FeMTC</a:t>
            </a:r>
            <a:r>
              <a:rPr lang="en-US" dirty="0"/>
              <a:t> multicast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732240" y="110043"/>
            <a:ext cx="228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R1-1704060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Support only 1 HARQ process for SC-MTCH and SC-MCCH</a:t>
            </a:r>
          </a:p>
          <a:p>
            <a:pPr lvl="1"/>
            <a:r>
              <a:rPr lang="en-US" dirty="0"/>
              <a:t>Therefore neither NDI bit nor HARQ process ID field is introduced in DCIs</a:t>
            </a:r>
          </a:p>
          <a:p>
            <a:endParaRPr lang="en-US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13055</TotalTime>
  <Words>49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WF on HARQ for FeMTC multicast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1179</cp:revision>
  <dcterms:created xsi:type="dcterms:W3CDTF">2015-04-22T00:12:23Z</dcterms:created>
  <dcterms:modified xsi:type="dcterms:W3CDTF">2017-02-16T17:53:00Z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