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660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Number of </a:t>
            </a:r>
            <a:r>
              <a:rPr lang="en-US" dirty="0" err="1" smtClean="0"/>
              <a:t>Codewords</a:t>
            </a:r>
            <a:r>
              <a:rPr lang="en-US" dirty="0" smtClean="0"/>
              <a:t>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Samsung, Ericsson, Qualcomm, Nokia, Alcatel-Lucent Shanghai Bell, </a:t>
            </a:r>
            <a:r>
              <a:rPr lang="en-US" sz="2400" dirty="0"/>
              <a:t>NTT </a:t>
            </a:r>
            <a:r>
              <a:rPr lang="en-US" sz="2400" dirty="0" smtClean="0"/>
              <a:t>DOCOMO, </a:t>
            </a:r>
            <a:r>
              <a:rPr lang="en-US" sz="2400" dirty="0"/>
              <a:t>KT Corporation</a:t>
            </a:r>
            <a:r>
              <a:rPr lang="en-US" sz="2400" dirty="0" smtClean="0"/>
              <a:t>, BT, NEC, ETRI</a:t>
            </a:r>
            <a:r>
              <a:rPr lang="en-US" sz="2400" dirty="0"/>
              <a:t>, Verizon, Softbank </a:t>
            </a:r>
            <a:r>
              <a:rPr lang="en-US" sz="2400" dirty="0" smtClean="0"/>
              <a:t>Corp, KDDI, CATT, Deutsche Telekom, Intel Corporation</a:t>
            </a:r>
            <a:r>
              <a:rPr lang="en-US" sz="2400" smtClean="0"/>
              <a:t>, </a:t>
            </a:r>
            <a:r>
              <a:rPr lang="en-US" sz="2400" smtClean="0"/>
              <a:t>Sharp, </a:t>
            </a:r>
            <a:r>
              <a:rPr lang="en-US" sz="2400" smtClean="0"/>
              <a:t>LG </a:t>
            </a:r>
            <a:r>
              <a:rPr lang="en-US" sz="2400" dirty="0" smtClean="0"/>
              <a:t>Electronics</a:t>
            </a:r>
            <a:endParaRPr lang="en-US" sz="24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18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</a:t>
            </a:r>
            <a:r>
              <a:rPr kumimoji="1" lang="en-US" altLang="zh-CN" sz="2000" dirty="0" smtClean="0"/>
              <a:t>88</a:t>
            </a:r>
            <a:endParaRPr kumimoji="1" lang="zh-CN" altLang="zh-CN" sz="2000" dirty="0"/>
          </a:p>
          <a:p>
            <a:r>
              <a:rPr lang="en-GB" sz="2000" dirty="0" smtClean="0"/>
              <a:t>Athens, Greece 13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17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Feb. </a:t>
            </a:r>
            <a:r>
              <a:rPr lang="en-GB" sz="2000" dirty="0"/>
              <a:t>2017</a:t>
            </a:r>
          </a:p>
          <a:p>
            <a:r>
              <a:rPr kumimoji="1" lang="en-US" altLang="ja-JP" sz="2000" dirty="0"/>
              <a:t>Agenda item</a:t>
            </a:r>
            <a:r>
              <a:rPr kumimoji="1" lang="en-US" altLang="ja-JP" sz="2000"/>
              <a:t>: </a:t>
            </a:r>
            <a:r>
              <a:rPr kumimoji="1" lang="en-US" altLang="ja-JP" sz="2000" smtClean="0"/>
              <a:t>8.1.2.1.1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smtClean="0">
                <a:ea typeface="Gulim" pitchFamily="34" charset="-127"/>
              </a:rPr>
              <a:t>R1-1703967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2578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NR supports </a:t>
            </a:r>
            <a:r>
              <a:rPr lang="en-US" dirty="0" smtClean="0"/>
              <a:t>the following number of </a:t>
            </a:r>
            <a:r>
              <a:rPr lang="en-US" dirty="0" err="1" smtClean="0"/>
              <a:t>codewords</a:t>
            </a:r>
            <a:r>
              <a:rPr lang="en-US" dirty="0" smtClean="0"/>
              <a:t> per </a:t>
            </a:r>
            <a:r>
              <a:rPr lang="en-US" dirty="0"/>
              <a:t>PDSCH/PUSCH assignment per </a:t>
            </a:r>
            <a:r>
              <a:rPr lang="en-US" dirty="0" smtClean="0"/>
              <a:t>UE:</a:t>
            </a:r>
          </a:p>
          <a:p>
            <a:pPr lvl="1"/>
            <a:r>
              <a:rPr lang="en-US" dirty="0" smtClean="0"/>
              <a:t>For 1 to 4-layer transmission: 1 </a:t>
            </a:r>
            <a:r>
              <a:rPr lang="en-US" dirty="0" err="1" smtClean="0"/>
              <a:t>codeword</a:t>
            </a:r>
            <a:endParaRPr lang="en-US" dirty="0" smtClean="0"/>
          </a:p>
          <a:p>
            <a:pPr lvl="1"/>
            <a:r>
              <a:rPr lang="en-US" dirty="0" smtClean="0"/>
              <a:t>For 5 to 8-layer transmission: 2 </a:t>
            </a:r>
            <a:r>
              <a:rPr lang="en-US" dirty="0" err="1" smtClean="0"/>
              <a:t>codewords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</TotalTime>
  <Words>100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Number of Codewords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221</cp:revision>
  <dcterms:created xsi:type="dcterms:W3CDTF">2016-09-09T20:37:00Z</dcterms:created>
  <dcterms:modified xsi:type="dcterms:W3CDTF">2017-02-16T07:11:04Z</dcterms:modified>
</cp:coreProperties>
</file>