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64" r:id="rId3"/>
    <p:sldId id="265" r:id="rId4"/>
    <p:sldId id="266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88" d="100"/>
          <a:sy n="88" d="100"/>
        </p:scale>
        <p:origin x="149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PRB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Bundling in NR Uplink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Samsung, CATT, Qualcomm, Interdigital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#88 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Meeting  		                        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draft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R1-1703908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GB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Athens, Greece, Feb 13-17,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8.1.2.1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889" y="381000"/>
            <a:ext cx="8534400" cy="994172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 on PRB bundling in UL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180763" cy="3736874"/>
          </a:xfrm>
        </p:spPr>
        <p:txBody>
          <a:bodyPr>
            <a:normAutofit fontScale="62500" lnSpcReduction="2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PRBs can be grouped into PRGs where UE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will apply same precoder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all PRBs of a PRG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improve DMRS based channel estimation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 edge effect degradation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Large processing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gain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PRB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bundling can improve channel estimation at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gNBs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but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large PRG size can lead to higher receiver complexity.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PRB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bundling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turned on and off efficiently based on the configuration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case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frequency selective precoding in reciprocity calibrated UEs, it may be beneficial not to use PRB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bundling.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transmission configuration requires different PRB bundling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configurations.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819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86800" cy="994172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 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PRB bundling in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428" y="1603707"/>
            <a:ext cx="8180763" cy="373687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 in RAN1-#87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further the PRB bundling size for UL data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DFT-S-OFDM based transmissions</a:t>
            </a:r>
          </a:p>
          <a:p>
            <a:pPr lvl="3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the case of contiguous scheduled PRBs and non-contiguous scheduled PRBs (if supported)</a:t>
            </a:r>
          </a:p>
          <a:p>
            <a:pPr lvl="3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the impact due to UL DM-RS design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CP-OFDM based transmissions</a:t>
            </a:r>
          </a:p>
          <a:p>
            <a:pPr lvl="3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Considering aspects related to non-reciprocity based CP-OFDM transmission (if supported) and reciprocity based CP-OFDM transmission (if supported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 in RAN1-NR-1 (Spokane)</a:t>
            </a:r>
          </a:p>
          <a:p>
            <a:pPr lvl="1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PRB bundling for CP-OFDM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configurability of PRG size for CP-OFDM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the PRG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size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966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72" y="381000"/>
            <a:ext cx="7886700" cy="994172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066" y="1375172"/>
            <a:ext cx="8145333" cy="5025628"/>
          </a:xfrm>
        </p:spPr>
        <p:txBody>
          <a:bodyPr>
            <a:no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DFT-S-OFDM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</a:t>
            </a:r>
          </a:p>
          <a:p>
            <a:pPr lvl="1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PRG size is the whole scheduled bandwidth if the scheduled bandwidth comprises a single cluster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2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UE shall apply the precoder in a way that the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assume that UE uses the same precoder for all scheduled PRBs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cluster case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(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supported)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CP-OFDM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</a:t>
            </a:r>
          </a:p>
          <a:p>
            <a:pPr lvl="1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Non-reciprocity based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CP-OFDM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(if supported) (TPMI based transmission), </a:t>
            </a:r>
          </a:p>
          <a:p>
            <a:pPr lvl="2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PRB Bundling should be supported.</a:t>
            </a:r>
          </a:p>
          <a:p>
            <a:pPr lvl="2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PRG size implicit determination </a:t>
            </a:r>
          </a:p>
          <a:p>
            <a:pPr lvl="3"/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FFS: available schemes.</a:t>
            </a:r>
          </a:p>
          <a:p>
            <a:pPr lvl="1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Reciprocity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CP-OFDM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(if supported) (UEs are allowed to choose precoder by themselves) </a:t>
            </a:r>
          </a:p>
          <a:p>
            <a:pPr lvl="2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FFS: Configurability by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side e.g.</a:t>
            </a:r>
          </a:p>
          <a:p>
            <a:pPr lvl="3"/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PRB bundling on or off.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PRG size.</a:t>
            </a:r>
          </a:p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536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23768</TotalTime>
  <Words>344</Words>
  <Application>Microsoft Office PowerPoint</Application>
  <PresentationFormat>On-screen Show (4:3)</PresentationFormat>
  <Paragraphs>41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Malgun Gothic</vt:lpstr>
      <vt:lpstr>Malgun Gothic</vt:lpstr>
      <vt:lpstr>宋体</vt:lpstr>
      <vt:lpstr>Arial</vt:lpstr>
      <vt:lpstr>Calibri</vt:lpstr>
      <vt:lpstr>Times New Roman</vt:lpstr>
      <vt:lpstr>Office Theme</vt:lpstr>
      <vt:lpstr>WF on PRB Bundling in NR Uplink</vt:lpstr>
      <vt:lpstr>Background on PRB bundling in UL</vt:lpstr>
      <vt:lpstr>Background on PRB bundling in UL</vt:lpstr>
      <vt:lpstr>Proposal</vt:lpstr>
    </vt:vector>
  </TitlesOfParts>
  <Company>STA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Abhishek Gupta</cp:lastModifiedBy>
  <cp:revision>783</cp:revision>
  <dcterms:created xsi:type="dcterms:W3CDTF">2010-05-12T23:28:36Z</dcterms:created>
  <dcterms:modified xsi:type="dcterms:W3CDTF">2017-02-16T14:37:18Z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(3)tuHruZq2DEksIbAtlbjT4hZN8BNlX+yP0Hta9vT6ANUuOiuRqhpzu7eDE1CNoKwJmtAR82hk
D/+3fEDzEIcgqoi5J7qJuArBIvYu71/nCoAFiqJsKnHASCRznaBOx8Q2kgr12i8XnqlyouVy
jsbM1fLPcAgSiiz1eDYj+DdTGwiS7KfGJ6wsLRf8t2S3YVsCJxC17RNfGUOrLefgdtIHEweG
HZJ+0boV5t807zNBMp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pgiKWqj3v+Wr/iU4PLuriEt/aEIJXrC8+m5TeBtcd3wqE6nt1tBk/A
zxYli4HDVw1/j3PMIK8hu6ZCRqfWaEWf1i0QAlEDyTUDo/NO/0/WTXcdTpFXuwbi1CSPdy7J
cLD+hkylZMjLhF0XCGBwC0gUFk7qY53pA+Sg7DAeOu9T5+oVtSIGmyATn39hpS5yr9ACC7Tw
tHNSosVlTfkeY4JlBmLRNwx1LhEjigdPVZux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eyLHjrxiYPL6sYHWGTAsMFtjGz/73GUJBjpT
ZjEHc3ZQQDOEg9ZcEF9Yvb/q5VG6YA==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1486622366</vt:lpwstr>
  </property>
</Properties>
</file>